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1.png" ContentType="image/png"/>
  <Override PartName="/ppt/media/image1.png" ContentType="image/png"/>
  <Override PartName="/ppt/media/image8.jpeg" ContentType="image/jpeg"/>
  <Override PartName="/ppt/media/image2.png" ContentType="image/png"/>
  <Override PartName="/ppt/media/image3.png" ContentType="image/png"/>
  <Override PartName="/ppt/media/image4.png" ContentType="image/png"/>
  <Override PartName="/ppt/media/image12.png" ContentType="image/png"/>
  <Override PartName="/ppt/media/image6.jpeg" ContentType="image/jpeg"/>
  <Override PartName="/ppt/media/image5.png" ContentType="image/png"/>
  <Override PartName="/ppt/media/image10.png" ContentType="image/png"/>
  <Override PartName="/ppt/media/image9.jpeg" ContentType="image/jpeg"/>
  <Override PartName="/ppt/media/image7.png" ContentType="image/png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D77ACB8-6B70-4E7C-A5E3-EFFE55D872A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“</a:t>
            </a: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Mona Lisa”</a:t>
            </a:r>
            <a:br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by Leonardo da Vinci (1452–1519)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29560" y="182880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NSimSun"/>
              </a:rPr>
              <a:t>This presentation uses the free image of Leonardo da Vinci's painting "Mona Lisa" found at the Web Gallery of Art via Wikipedia's list of public domain image resources.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quote from Wikimedia concerning the original photograph;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“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official position taken by the Wikimedia Foundation is that "faithful reproductions of two-dimensional public domain works of art are public domain, and that claims to the contrary represent an assault on the very concept of a public domain". For details, see Commons:When to use the PD-Art tag. This photographic reproduction is therefore also considered to be in the public domain.”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presentation is  the third in a series, and is released under the creative commons License: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copy, distribute, display, and modify this work — and derivative works based upon it — but only if you give credit the way I request, which is; for the text, none. For the modified graphics, none. For the original graphic, none.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R. Stacey – 9/12/2010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software tools used to create this;  Gimp 2.6.11 and of course Open Office 3.3.0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Mona Lisa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2023-09-04T09:04:25Z</dcterms:created>
  <dc:creator/>
  <dc:description>This presentation uses the free image of Leonardo da Vinci's painting "Mona Lisa".
Slides by R. Stacey     09/12/2010</dc:description>
  <cp:keywords>"Leonardo da Vinci". "Mona Lisa" "R Stacey"</cp:keywords>
  <dc:language>en-US</dc:language>
  <cp:lastModifiedBy/>
  <cp:revision>1</cp:revision>
  <dc:subject>Leonardo da Vinci's painting "Mona Lisa"</dc:subject>
  <dc:title>"Mona Lisa"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creative commons</vt:lpwstr>
  </property>
</Properties>
</file>