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965417867435"/>
          <c:y val="0.0373511003432263"/>
          <c:w val="0.96685878962536"/>
          <c:h val="0.920586849720708"/>
        </c:manualLayout>
      </c:layout>
      <c:scatterChart>
        <c:scatterStyle val="lineMarker"/>
        <c:varyColors val="0"/>
        <c:ser>
          <c:idx val="0"/>
          <c:order val="0"/>
          <c:tx>
            <c:strRef>
              <c:f>label 1</c:f>
              <c:strCache>
                <c:ptCount val="1"/>
                <c:pt idx="0">
                  <c:v>列 2</c:v>
                </c:pt>
              </c:strCache>
            </c:strRef>
          </c:tx>
          <c:spPr>
            <a:solidFill>
              <a:srgbClr val="cc7952"/>
            </a:solidFill>
            <a:ln w="54000">
              <a:solidFill>
                <a:srgbClr val="cc7952"/>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6a2024"/>
            </a:solidFill>
            <a:ln w="54000">
              <a:solidFill>
                <a:srgbClr val="6a2024"/>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87347334"/>
        <c:axId val="7141118"/>
      </c:scatterChart>
      <c:valAx>
        <c:axId val="87347334"/>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7141118"/>
        <c:crossesAt val="0"/>
        <c:crossBetween val="midCat"/>
        <c:majorUnit val="2"/>
        <c:minorUnit val="1"/>
      </c:valAx>
      <c:valAx>
        <c:axId val="7141118"/>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87347334"/>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E04C2794-D601-46C7-B632-A5960F1FDC26}"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14000" y="112320"/>
            <a:ext cx="9071640" cy="117216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Insert Presentation Title Here</a:t>
            </a:r>
            <a:br/>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ffffff"/>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ffffff"/>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079000" y="1941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6a202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5198040" y="1925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6a202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070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88363e"/>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49" name="CustomShape 4"/>
          <p:cNvSpPr/>
          <p:nvPr/>
        </p:nvSpPr>
        <p:spPr>
          <a:xfrm>
            <a:off x="5202000" y="3507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88363e"/>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0" name="CustomShape 5"/>
          <p:cNvSpPr/>
          <p:nvPr/>
        </p:nvSpPr>
        <p:spPr>
          <a:xfrm>
            <a:off x="3701520" y="5164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cc7952"/>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1" name="TextShape 6"/>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CustomShape 1"/>
          <p:cNvSpPr/>
          <p:nvPr/>
        </p:nvSpPr>
        <p:spPr>
          <a:xfrm>
            <a:off x="1112760" y="1895400"/>
            <a:ext cx="5604840" cy="4561200"/>
          </a:xfrm>
          <a:custGeom>
            <a:avLst/>
            <a:gdLst/>
            <a:ahLst/>
            <a:rect l="0" t="0" r="r" b="b"/>
            <a:pathLst>
              <a:path w="15571" h="12672">
                <a:moveTo>
                  <a:pt x="7785" y="0"/>
                </a:moveTo>
                <a:lnTo>
                  <a:pt x="15570" y="12671"/>
                </a:lnTo>
                <a:lnTo>
                  <a:pt x="0" y="12671"/>
                </a:lnTo>
                <a:lnTo>
                  <a:pt x="7785" y="0"/>
                </a:lnTo>
              </a:path>
            </a:pathLst>
          </a:custGeom>
          <a:solidFill>
            <a:srgbClr val="6a2024"/>
          </a:solidFill>
          <a:ln>
            <a:noFill/>
          </a:ln>
        </p:spPr>
        <p:style>
          <a:lnRef idx="0"/>
          <a:fillRef idx="0"/>
          <a:effectRef idx="0"/>
          <a:fontRef idx="minor"/>
        </p:style>
      </p:sp>
      <p:sp>
        <p:nvSpPr>
          <p:cNvPr id="53" name="CustomShape 2"/>
          <p:cNvSpPr/>
          <p:nvPr/>
        </p:nvSpPr>
        <p:spPr>
          <a:xfrm>
            <a:off x="3844800" y="2195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cc7952">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3"/>
          <p:cNvSpPr/>
          <p:nvPr/>
        </p:nvSpPr>
        <p:spPr>
          <a:xfrm>
            <a:off x="3844800" y="3563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cc7952">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4"/>
          <p:cNvSpPr/>
          <p:nvPr/>
        </p:nvSpPr>
        <p:spPr>
          <a:xfrm>
            <a:off x="3844800" y="4932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cc7952">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TextShape 5"/>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CustomShape 1"/>
          <p:cNvSpPr/>
          <p:nvPr/>
        </p:nvSpPr>
        <p:spPr>
          <a:xfrm>
            <a:off x="1724400" y="229716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6a202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8" name="CustomShape 2"/>
          <p:cNvSpPr/>
          <p:nvPr/>
        </p:nvSpPr>
        <p:spPr>
          <a:xfrm>
            <a:off x="5001120" y="2304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88363e"/>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59" name="CustomShape 3"/>
          <p:cNvSpPr/>
          <p:nvPr/>
        </p:nvSpPr>
        <p:spPr>
          <a:xfrm>
            <a:off x="6621480" y="229716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cc7952"/>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0" name="CustomShape 4"/>
          <p:cNvSpPr/>
          <p:nvPr/>
        </p:nvSpPr>
        <p:spPr>
          <a:xfrm>
            <a:off x="172440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1" name="CustomShape 5"/>
          <p:cNvSpPr/>
          <p:nvPr/>
        </p:nvSpPr>
        <p:spPr>
          <a:xfrm>
            <a:off x="3380760" y="2305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88363e"/>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2" name="CustomShape 6"/>
          <p:cNvSpPr/>
          <p:nvPr/>
        </p:nvSpPr>
        <p:spPr>
          <a:xfrm>
            <a:off x="338076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3" name="CustomShape 7"/>
          <p:cNvSpPr/>
          <p:nvPr/>
        </p:nvSpPr>
        <p:spPr>
          <a:xfrm>
            <a:off x="500112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8"/>
          <p:cNvSpPr/>
          <p:nvPr/>
        </p:nvSpPr>
        <p:spPr>
          <a:xfrm>
            <a:off x="662148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TextShape 9"/>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CustomShape 1"/>
          <p:cNvSpPr/>
          <p:nvPr/>
        </p:nvSpPr>
        <p:spPr>
          <a:xfrm>
            <a:off x="4011120" y="223668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6a202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7" name="CustomShape 2"/>
          <p:cNvSpPr/>
          <p:nvPr/>
        </p:nvSpPr>
        <p:spPr>
          <a:xfrm>
            <a:off x="2306160" y="357084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88363e"/>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8" name="CustomShape 3"/>
          <p:cNvSpPr/>
          <p:nvPr/>
        </p:nvSpPr>
        <p:spPr>
          <a:xfrm>
            <a:off x="6613200" y="5105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cc7952"/>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69" name="CustomShape 4"/>
          <p:cNvSpPr/>
          <p:nvPr/>
        </p:nvSpPr>
        <p:spPr>
          <a:xfrm>
            <a:off x="4021200" y="5105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cc7952"/>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0" name="CustomShape 5"/>
          <p:cNvSpPr/>
          <p:nvPr/>
        </p:nvSpPr>
        <p:spPr>
          <a:xfrm>
            <a:off x="1393200" y="5105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cc7952"/>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1" name="Line 6"/>
          <p:cNvCxnSpPr>
            <a:stCxn id="67" idx="3"/>
            <a:endCxn id="66" idx="2"/>
          </p:cNvCxnSpPr>
          <p:nvPr/>
        </p:nvCxnSpPr>
        <p:spPr>
          <a:xfrm flipV="1">
            <a:off x="4435200" y="3168720"/>
            <a:ext cx="632880" cy="881640"/>
          </a:xfrm>
          <a:prstGeom prst="bentConnector3">
            <a:avLst/>
          </a:prstGeom>
          <a:ln>
            <a:solidFill>
              <a:srgbClr val="000000"/>
            </a:solidFill>
          </a:ln>
        </p:spPr>
      </p:cxnSp>
      <p:cxnSp>
        <p:nvCxnSpPr>
          <p:cNvPr id="72" name="Line 7"/>
          <p:cNvCxnSpPr>
            <a:stCxn id="66" idx="2"/>
            <a:endCxn id="70" idx="0"/>
          </p:cNvCxnSpPr>
          <p:nvPr/>
        </p:nvCxnSpPr>
        <p:spPr>
          <a:xfrm flipH="1">
            <a:off x="2432880" y="3168720"/>
            <a:ext cx="2635200" cy="1937520"/>
          </a:xfrm>
          <a:prstGeom prst="bentConnector3">
            <a:avLst/>
          </a:prstGeom>
          <a:ln>
            <a:solidFill>
              <a:srgbClr val="000000"/>
            </a:solidFill>
          </a:ln>
        </p:spPr>
      </p:cxnSp>
      <p:cxnSp>
        <p:nvCxnSpPr>
          <p:cNvPr id="73" name="Line 8"/>
          <p:cNvCxnSpPr>
            <a:stCxn id="66" idx="2"/>
            <a:endCxn id="68" idx="0"/>
          </p:cNvCxnSpPr>
          <p:nvPr/>
        </p:nvCxnSpPr>
        <p:spPr>
          <a:xfrm>
            <a:off x="5067720" y="3168720"/>
            <a:ext cx="2585520" cy="1936800"/>
          </a:xfrm>
          <a:prstGeom prst="bentConnector3">
            <a:avLst/>
          </a:prstGeom>
          <a:ln>
            <a:solidFill>
              <a:srgbClr val="000000"/>
            </a:solidFill>
          </a:ln>
        </p:spPr>
      </p:cxnSp>
      <p:cxnSp>
        <p:nvCxnSpPr>
          <p:cNvPr id="74" name="Line 9"/>
          <p:cNvCxnSpPr>
            <a:stCxn id="66" idx="2"/>
            <a:endCxn id="69" idx="0"/>
          </p:cNvCxnSpPr>
          <p:nvPr/>
        </p:nvCxnSpPr>
        <p:spPr>
          <a:xfrm flipH="1">
            <a:off x="5060880" y="3168720"/>
            <a:ext cx="7200" cy="1937160"/>
          </a:xfrm>
          <a:prstGeom prst="bentConnector3">
            <a:avLst/>
          </a:prstGeom>
          <a:ln>
            <a:solidFill>
              <a:srgbClr val="000000"/>
            </a:solidFill>
          </a:ln>
        </p:spPr>
      </p:cxnSp>
      <p:sp>
        <p:nvSpPr>
          <p:cNvPr id="75" name="TextShape 10"/>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CustomShape 1"/>
          <p:cNvSpPr/>
          <p:nvPr/>
        </p:nvSpPr>
        <p:spPr>
          <a:xfrm>
            <a:off x="1482120" y="264780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6a2024"/>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7" name="CustomShape 2"/>
          <p:cNvSpPr/>
          <p:nvPr/>
        </p:nvSpPr>
        <p:spPr>
          <a:xfrm>
            <a:off x="6366240" y="379260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88363e"/>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8" name="CustomShape 3"/>
          <p:cNvSpPr/>
          <p:nvPr/>
        </p:nvSpPr>
        <p:spPr>
          <a:xfrm>
            <a:off x="1482120" y="379260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88363e"/>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79" name="CustomShape 4"/>
          <p:cNvSpPr/>
          <p:nvPr/>
        </p:nvSpPr>
        <p:spPr>
          <a:xfrm>
            <a:off x="1482120" y="498312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cc795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0" name="CustomShape 5"/>
          <p:cNvSpPr/>
          <p:nvPr/>
        </p:nvSpPr>
        <p:spPr>
          <a:xfrm>
            <a:off x="3925800" y="498312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cc795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1" name="CustomShape 6"/>
          <p:cNvSpPr/>
          <p:nvPr/>
        </p:nvSpPr>
        <p:spPr>
          <a:xfrm>
            <a:off x="6366240" y="498312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cc7952"/>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2" name="TextShape 7"/>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1093680" y="2777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88363e"/>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569240" y="2954160"/>
            <a:ext cx="917640" cy="388080"/>
          </a:xfrm>
          <a:prstGeom prst="rect">
            <a:avLst/>
          </a:prstGeom>
          <a:solidFill>
            <a:srgbClr val="6a2024"/>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5" name="CustomShape 3"/>
          <p:cNvSpPr/>
          <p:nvPr/>
        </p:nvSpPr>
        <p:spPr>
          <a:xfrm>
            <a:off x="1360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6" name="CustomShape 4"/>
          <p:cNvSpPr/>
          <p:nvPr/>
        </p:nvSpPr>
        <p:spPr>
          <a:xfrm>
            <a:off x="276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5"/>
          <p:cNvSpPr/>
          <p:nvPr/>
        </p:nvSpPr>
        <p:spPr>
          <a:xfrm>
            <a:off x="5608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TextShape 6"/>
          <p:cNvSpPr txBox="1"/>
          <p:nvPr/>
        </p:nvSpPr>
        <p:spPr>
          <a:xfrm>
            <a:off x="1033920" y="2470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89" name="CustomShape 7"/>
          <p:cNvSpPr/>
          <p:nvPr/>
        </p:nvSpPr>
        <p:spPr>
          <a:xfrm>
            <a:off x="420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7012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cc7952"/>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TextShape 9"/>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CustomShape 1"/>
          <p:cNvSpPr/>
          <p:nvPr/>
        </p:nvSpPr>
        <p:spPr>
          <a:xfrm>
            <a:off x="5673240" y="408348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93" name="CustomShape 2"/>
          <p:cNvSpPr/>
          <p:nvPr/>
        </p:nvSpPr>
        <p:spPr>
          <a:xfrm>
            <a:off x="5668560" y="278820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94" name="CustomShape 3"/>
          <p:cNvSpPr/>
          <p:nvPr/>
        </p:nvSpPr>
        <p:spPr>
          <a:xfrm>
            <a:off x="6927480" y="4095360"/>
            <a:ext cx="1512000" cy="1512720"/>
          </a:xfrm>
          <a:prstGeom prst="cube">
            <a:avLst>
              <a:gd name="adj" fmla="val 25000"/>
            </a:avLst>
          </a:prstGeom>
          <a:solidFill>
            <a:srgbClr val="cc7952">
              <a:alpha val="85000"/>
            </a:srgbClr>
          </a:solidFill>
          <a:ln>
            <a:noFill/>
          </a:ln>
        </p:spPr>
        <p:style>
          <a:lnRef idx="0"/>
          <a:fillRef idx="0"/>
          <a:effectRef idx="0"/>
          <a:fontRef idx="minor"/>
        </p:style>
      </p:sp>
      <p:sp>
        <p:nvSpPr>
          <p:cNvPr id="95" name="CustomShape 4"/>
          <p:cNvSpPr/>
          <p:nvPr/>
        </p:nvSpPr>
        <p:spPr>
          <a:xfrm>
            <a:off x="6927480" y="278820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96" name="Freeform 5"/>
          <p:cNvSpPr/>
          <p:nvPr/>
        </p:nvSpPr>
        <p:spPr>
          <a:xfrm>
            <a:off x="5190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cc7952">
              <a:alpha val="85000"/>
            </a:srgbClr>
          </a:solidFill>
          <a:ln>
            <a:noFill/>
          </a:ln>
        </p:spPr>
      </p:sp>
      <p:sp>
        <p:nvSpPr>
          <p:cNvPr id="97" name="CustomShape 6"/>
          <p:cNvSpPr/>
          <p:nvPr/>
        </p:nvSpPr>
        <p:spPr>
          <a:xfrm>
            <a:off x="5179320" y="456336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98" name="Freeform 7"/>
          <p:cNvSpPr/>
          <p:nvPr/>
        </p:nvSpPr>
        <p:spPr>
          <a:xfrm>
            <a:off x="6450840" y="57085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6a2024">
              <a:alpha val="85000"/>
            </a:srgbClr>
          </a:solidFill>
          <a:ln>
            <a:noFill/>
          </a:ln>
        </p:spPr>
      </p:sp>
      <p:sp>
        <p:nvSpPr>
          <p:cNvPr id="99" name="CustomShape 8"/>
          <p:cNvSpPr/>
          <p:nvPr/>
        </p:nvSpPr>
        <p:spPr>
          <a:xfrm>
            <a:off x="6439320" y="4563000"/>
            <a:ext cx="1512000" cy="1513080"/>
          </a:xfrm>
          <a:prstGeom prst="cube">
            <a:avLst>
              <a:gd name="adj" fmla="val 25000"/>
            </a:avLst>
          </a:prstGeom>
          <a:solidFill>
            <a:srgbClr val="6a2024">
              <a:alpha val="85000"/>
            </a:srgbClr>
          </a:solidFill>
          <a:ln>
            <a:noFill/>
          </a:ln>
        </p:spPr>
        <p:style>
          <a:lnRef idx="0"/>
          <a:fillRef idx="0"/>
          <a:effectRef idx="0"/>
          <a:fontRef idx="minor"/>
        </p:style>
      </p:sp>
      <p:sp>
        <p:nvSpPr>
          <p:cNvPr id="100" name="CustomShape 9"/>
          <p:cNvSpPr/>
          <p:nvPr/>
        </p:nvSpPr>
        <p:spPr>
          <a:xfrm>
            <a:off x="1966680" y="408384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101" name="CustomShape 10"/>
          <p:cNvSpPr/>
          <p:nvPr/>
        </p:nvSpPr>
        <p:spPr>
          <a:xfrm>
            <a:off x="1960560" y="278856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102" name="CustomShape 11"/>
          <p:cNvSpPr/>
          <p:nvPr/>
        </p:nvSpPr>
        <p:spPr>
          <a:xfrm>
            <a:off x="3219480" y="4095720"/>
            <a:ext cx="1512000" cy="1512720"/>
          </a:xfrm>
          <a:prstGeom prst="cube">
            <a:avLst>
              <a:gd name="adj" fmla="val 25000"/>
            </a:avLst>
          </a:prstGeom>
          <a:solidFill>
            <a:srgbClr val="cc7952">
              <a:alpha val="85000"/>
            </a:srgbClr>
          </a:solidFill>
          <a:ln>
            <a:noFill/>
          </a:ln>
        </p:spPr>
        <p:style>
          <a:lnRef idx="0"/>
          <a:fillRef idx="0"/>
          <a:effectRef idx="0"/>
          <a:fontRef idx="minor"/>
        </p:style>
      </p:sp>
      <p:sp>
        <p:nvSpPr>
          <p:cNvPr id="103" name="CustomShape 12"/>
          <p:cNvSpPr/>
          <p:nvPr/>
        </p:nvSpPr>
        <p:spPr>
          <a:xfrm>
            <a:off x="3219480" y="278856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104" name="CustomShape 13"/>
          <p:cNvSpPr/>
          <p:nvPr/>
        </p:nvSpPr>
        <p:spPr>
          <a:xfrm>
            <a:off x="5173200" y="3266640"/>
            <a:ext cx="1512000" cy="1512720"/>
          </a:xfrm>
          <a:prstGeom prst="cube">
            <a:avLst>
              <a:gd name="adj" fmla="val 25000"/>
            </a:avLst>
          </a:prstGeom>
          <a:solidFill>
            <a:srgbClr val="88363e">
              <a:alpha val="85000"/>
            </a:srgbClr>
          </a:solidFill>
          <a:ln>
            <a:noFill/>
          </a:ln>
        </p:spPr>
        <p:style>
          <a:lnRef idx="0"/>
          <a:fillRef idx="0"/>
          <a:effectRef idx="0"/>
          <a:fontRef idx="minor"/>
        </p:style>
      </p:sp>
      <p:sp>
        <p:nvSpPr>
          <p:cNvPr id="105" name="CustomShape 14"/>
          <p:cNvSpPr/>
          <p:nvPr/>
        </p:nvSpPr>
        <p:spPr>
          <a:xfrm>
            <a:off x="6443640" y="327204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106" name="Freeform 15"/>
          <p:cNvSpPr/>
          <p:nvPr/>
        </p:nvSpPr>
        <p:spPr>
          <a:xfrm>
            <a:off x="1481400" y="5709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cc7952">
              <a:alpha val="85000"/>
            </a:srgbClr>
          </a:solidFill>
          <a:ln>
            <a:noFill/>
          </a:ln>
        </p:spPr>
      </p:sp>
      <p:sp>
        <p:nvSpPr>
          <p:cNvPr id="107" name="CustomShape 16"/>
          <p:cNvSpPr/>
          <p:nvPr/>
        </p:nvSpPr>
        <p:spPr>
          <a:xfrm>
            <a:off x="1469880" y="456372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108" name="Freeform 17"/>
          <p:cNvSpPr/>
          <p:nvPr/>
        </p:nvSpPr>
        <p:spPr>
          <a:xfrm>
            <a:off x="2742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cc7952">
              <a:alpha val="85000"/>
            </a:srgbClr>
          </a:solidFill>
          <a:ln>
            <a:noFill/>
          </a:ln>
        </p:spPr>
      </p:sp>
      <p:sp>
        <p:nvSpPr>
          <p:cNvPr id="109" name="CustomShape 18"/>
          <p:cNvSpPr/>
          <p:nvPr/>
        </p:nvSpPr>
        <p:spPr>
          <a:xfrm>
            <a:off x="2731320" y="4563360"/>
            <a:ext cx="1512000" cy="1513080"/>
          </a:xfrm>
          <a:prstGeom prst="cube">
            <a:avLst>
              <a:gd name="adj" fmla="val 25000"/>
            </a:avLst>
          </a:prstGeom>
          <a:solidFill>
            <a:srgbClr val="cc7952">
              <a:alpha val="85000"/>
            </a:srgbClr>
          </a:solidFill>
          <a:ln>
            <a:noFill/>
          </a:ln>
        </p:spPr>
        <p:style>
          <a:lnRef idx="0"/>
          <a:fillRef idx="0"/>
          <a:effectRef idx="0"/>
          <a:fontRef idx="minor"/>
        </p:style>
      </p:sp>
      <p:sp>
        <p:nvSpPr>
          <p:cNvPr id="110" name="CustomShape 19"/>
          <p:cNvSpPr/>
          <p:nvPr/>
        </p:nvSpPr>
        <p:spPr>
          <a:xfrm>
            <a:off x="1465200" y="3267000"/>
            <a:ext cx="1512000" cy="1512720"/>
          </a:xfrm>
          <a:prstGeom prst="cube">
            <a:avLst>
              <a:gd name="adj" fmla="val 25000"/>
            </a:avLst>
          </a:prstGeom>
          <a:solidFill>
            <a:srgbClr val="cc7952">
              <a:alpha val="85000"/>
            </a:srgbClr>
          </a:solidFill>
          <a:ln>
            <a:noFill/>
          </a:ln>
        </p:spPr>
        <p:style>
          <a:lnRef idx="0"/>
          <a:fillRef idx="0"/>
          <a:effectRef idx="0"/>
          <a:fontRef idx="minor"/>
        </p:style>
      </p:sp>
      <p:sp>
        <p:nvSpPr>
          <p:cNvPr id="111" name="CustomShape 20"/>
          <p:cNvSpPr/>
          <p:nvPr/>
        </p:nvSpPr>
        <p:spPr>
          <a:xfrm>
            <a:off x="2735640" y="3272400"/>
            <a:ext cx="1512000" cy="1513080"/>
          </a:xfrm>
          <a:prstGeom prst="cube">
            <a:avLst>
              <a:gd name="adj" fmla="val 25000"/>
            </a:avLst>
          </a:prstGeom>
          <a:solidFill>
            <a:srgbClr val="6a2024">
              <a:alpha val="85000"/>
            </a:srgbClr>
          </a:solidFill>
          <a:ln>
            <a:noFill/>
          </a:ln>
        </p:spPr>
        <p:style>
          <a:lnRef idx="0"/>
          <a:fillRef idx="0"/>
          <a:effectRef idx="0"/>
          <a:fontRef idx="minor"/>
        </p:style>
      </p:sp>
      <p:sp>
        <p:nvSpPr>
          <p:cNvPr id="112" name="TextShape 21"/>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3" name=""/>
          <p:cNvGraphicFramePr/>
          <p:nvPr/>
        </p:nvGraphicFramePr>
        <p:xfrm>
          <a:off x="534240" y="1769040"/>
          <a:ext cx="8744040" cy="5348880"/>
        </p:xfrm>
        <a:graphic>
          <a:graphicData uri="http://schemas.openxmlformats.org/drawingml/2006/chart">
            <c:chart xmlns:c="http://schemas.openxmlformats.org/drawingml/2006/chart" xmlns:r="http://schemas.openxmlformats.org/officeDocument/2006/relationships" r:id="rId1"/>
          </a:graphicData>
        </a:graphic>
      </p:graphicFrame>
      <p:sp>
        <p:nvSpPr>
          <p:cNvPr id="114" name="TextShape 1"/>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ffffff"/>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cc7952"/>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5" name="TextShape 1"/>
          <p:cNvSpPr txBox="1"/>
          <p:nvPr/>
        </p:nvSpPr>
        <p:spPr>
          <a:xfrm>
            <a:off x="504360" y="121680"/>
            <a:ext cx="9071640" cy="1262520"/>
          </a:xfrm>
          <a:prstGeom prst="rect">
            <a:avLst/>
          </a:prstGeom>
          <a:noFill/>
          <a:ln>
            <a:noFill/>
          </a:ln>
        </p:spPr>
        <p:txBody>
          <a:bodyPr lIns="0" rIns="0" tIns="0" bIns="0" anchor="ctr"/>
          <a:p>
            <a:pPr algn="ctr"/>
            <a:r>
              <a:rPr b="1" lang="en-US" sz="4400" spc="-1" strike="noStrike">
                <a:solidFill>
                  <a:srgbClr val="ffffff"/>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2023-09-04T05:54:31Z</dcterms:created>
  <dc:creator/>
  <dc:description>Two hands holding puzzle bricks drawn with currency pattern. Nice template for presentations on finance, commercial, currency, paper currency, puzzle games, etc.&lt;a href="http://templates.redoffice.com/template/cateShow.php?class=mb&amp;categoryid=117&amp;sid=5809"&gt;more about Finance Impress Templates&lt;/a&gt;.</dc:description>
  <cp:keywords>presentation background Presentation Shrimp pink Hand Currency Finance Redoffice Templates Redoffice.com</cp:keywords>
  <dc:language>en-US</dc:language>
  <cp:lastModifiedBy/>
  <cp:revision>1</cp:revision>
  <dc:subject>&lt;a href="http://templates.redoffice.com/template/cateShow.php?class=mb&amp;categoryid=117&amp;sid=5809"&gt;Finance&lt;/a&gt;</dc:subject>
  <dc:title>Money</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