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3.jpeg" ContentType="image/jpeg"/>
  <Override PartName="/ppt/media/image2.jpeg" ContentType="image/jpeg"/>
  <Override PartName="/ppt/media/image1.jpeg" ContentType="image/jpeg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9CD5231-943A-4AEA-B8D5-1B1FF12758D4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>
            <a:noFill/>
          </a:ln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>
            <a:noFill/>
          </a:ln>
        </p:spPr>
      </p:pic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58400" cy="748404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2023-09-04T10:34:28Z</dcterms:created>
  <dc:creator/>
  <dc:description>3 different mushroom slides</dc:description>
  <cp:keywords>mushroom fungi</cp:keywords>
  <dc:language>en-US</dc:language>
  <cp:lastModifiedBy/>
  <cp:revision>1</cp:revision>
  <dc:subject>mushroom presentation background</dc:subject>
  <dc:title>Mushrooms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