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5832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320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49236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49236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47608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44816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44816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47608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5832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320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438480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49236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58320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3492360" y="176904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49236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4580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247608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448160" y="176904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44816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247608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1877760" cy="2091240"/>
          </a:xfrm>
          <a:prstGeom prst="rect">
            <a:avLst/>
          </a:prstGeom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32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F0053FC-A69F-42CE-BEB1-B37B309917D3}" type="slidenum"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MX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MX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MX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MX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MX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528ADEC-3D43-43FA-BBF0-860101893B90}" type="slidenum">
              <a:rPr b="0" lang="es-MX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MX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504000" y="1769040"/>
            <a:ext cx="583200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MX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504000" y="1769040"/>
            <a:ext cx="583200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s-MX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2023-09-04T11:12:26Z</dcterms:created>
  <dc:creator/>
  <dc:description>template with a pink background simulating the day of love and friendship, in the picture a couple in love.</dc:description>
  <cp:keywords>love children</cp:keywords>
  <dc:language>en-US</dc:language>
  <cp:lastModifiedBy/>
  <cp:revision>1</cp:revision>
  <dc:subject>love</dc:subject>
  <dc:title>Children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">
    <vt:lpwstr>Sólo para uso personal</vt:lpwstr>
  </property>
  <property fmtid="{D5CDD505-2E9C-101B-9397-08002B2CF9AE}" pid="3" name="License">
    <vt:lpwstr>&lt;a href="http://templates.services.openoffice.org/bsd-license"&gt;BSD&lt;/a&gt;</vt:lpwstr>
  </property>
  <property fmtid="{D5CDD505-2E9C-101B-9397-08002B2CF9AE}" pid="4" name="URL">
    <vt:lpwstr>http://open-office.es</vt:lpwstr>
  </property>
</Properties>
</file>