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3.png" ContentType="image/png"/>
  <Override PartName="/ppt/media/image2.png" ContentType="image/png"/>
  <Override PartName="/ppt/media/image1.png" ContentType="image/pn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540360" y="2160360"/>
            <a:ext cx="8896680" cy="2516760"/>
          </a:xfrm>
          <a:prstGeom prst="rect">
            <a:avLst/>
          </a:prstGeom>
          <a:ln>
            <a:noFill/>
          </a:ln>
        </p:spPr>
      </p:pic>
      <p:pic>
        <p:nvPicPr>
          <p:cNvPr id="1" name="" descr=""/>
          <p:cNvPicPr/>
          <p:nvPr/>
        </p:nvPicPr>
        <p:blipFill>
          <a:blip r:embed="rId3"/>
          <a:stretch/>
        </p:blipFill>
        <p:spPr>
          <a:xfrm>
            <a:off x="0" y="5720760"/>
            <a:ext cx="10079640" cy="183924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86720" y="286416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/>
          </p:nvPr>
        </p:nvSpPr>
        <p:spPr>
          <a:xfrm>
            <a:off x="504000" y="7344000"/>
            <a:ext cx="234828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/>
          </p:nvPr>
        </p:nvSpPr>
        <p:spPr>
          <a:xfrm>
            <a:off x="3447360" y="7344000"/>
            <a:ext cx="3195000" cy="20844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/>
          </p:nvPr>
        </p:nvSpPr>
        <p:spPr>
          <a:xfrm>
            <a:off x="7227360" y="7344000"/>
            <a:ext cx="234828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F37EC44D-9D06-416A-BFEE-8B79035940D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474516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333366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333366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333366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33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333366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33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33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5720760"/>
            <a:ext cx="10079640" cy="1839240"/>
          </a:xfrm>
          <a:prstGeom prst="rect">
            <a:avLst/>
          </a:prstGeom>
          <a:ln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dt"/>
          </p:nvPr>
        </p:nvSpPr>
        <p:spPr>
          <a:xfrm>
            <a:off x="504000" y="7344000"/>
            <a:ext cx="234828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ftr"/>
          </p:nvPr>
        </p:nvSpPr>
        <p:spPr>
          <a:xfrm>
            <a:off x="3447360" y="7344000"/>
            <a:ext cx="3195000" cy="20844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/>
          </p:nvPr>
        </p:nvSpPr>
        <p:spPr>
          <a:xfrm>
            <a:off x="7227360" y="7344000"/>
            <a:ext cx="234828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CFEF5922-BF26-48DD-9EC1-4F14AD83449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86720" y="28641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04000" y="4745160"/>
            <a:ext cx="9071640" cy="2013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2023-09-03T21:44:44Z</dcterms:created>
  <dc:creator/>
  <dc:description>Yutaka Kachi</dc:description>
  <cp:keywords>OpenOffice.org</cp:keywords>
  <dc:language>en-US</dc:language>
  <cp:lastModifiedBy/>
  <cp:revision>1</cp:revision>
  <dc:subject>design based on splash screen of OOo3</dc:subject>
  <dc:title>OpenOffice.org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href="http://www.openoffice.org/licenses/BSD.pdf"&gt;BSD&lt;/a&gt;</vt:lpwstr>
  </property>
  <property fmtid="{D5CDD505-2E9C-101B-9397-08002B2CF9AE}" pid="3" name="?? 2">
    <vt:lpwstr/>
  </property>
  <property fmtid="{D5CDD505-2E9C-101B-9397-08002B2CF9AE}" pid="4" name="?? 3">
    <vt:lpwstr/>
  </property>
  <property fmtid="{D5CDD505-2E9C-101B-9397-08002B2CF9AE}" pid="5" name="?? 4">
    <vt:lpwstr/>
  </property>
</Properties>
</file>