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2.png" ContentType="image/png"/>
  <Override PartName="/ppt/media/image1.jpeg" ContentType="image/jpe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l-N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l-N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l-N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l-N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l-N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l-N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l-N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l-N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l-N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l-N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l-N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l-N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nl-NL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nl-NL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23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itstream Vera Serif"/>
              </a:rPr>
              <a:t>Click to edit the outline text format</a:t>
            </a:r>
            <a:endParaRPr b="0" lang="nl-NL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itstream Vera Serif"/>
              </a:rPr>
              <a:t>Second Outline Level</a:t>
            </a:r>
            <a:endParaRPr b="0" lang="nl-N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itstream Vera Serif"/>
              </a:rPr>
              <a:t>Third Outline Level</a:t>
            </a:r>
            <a:endParaRPr b="0" lang="nl-N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itstream Vera Serif"/>
              </a:rPr>
              <a:t>Fourth Outline Level</a:t>
            </a:r>
            <a:endParaRPr b="0" lang="nl-N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itstream Vera Serif"/>
              </a:rPr>
              <a:t>Fifth Outline Level</a:t>
            </a:r>
            <a:endParaRPr b="0" lang="nl-N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itstream Vera Serif"/>
              </a:rPr>
              <a:t>Sixth Outline Level</a:t>
            </a:r>
            <a:endParaRPr b="0" lang="nl-N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itstream Vera Serif"/>
              </a:rPr>
              <a:t>Seventh Outline Level</a:t>
            </a:r>
            <a:endParaRPr b="0" lang="nl-NL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itstream Vera Serif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nl-NL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nl-NL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nl-NL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nl-NL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A8AC31B3-49EA-4836-8978-FBCDC3C0F222}" type="slidenum">
              <a:rPr b="0" lang="nl-NL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nl-NL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360000" y="6912000"/>
            <a:ext cx="9360000" cy="144000"/>
          </a:xfrm>
          <a:prstGeom prst="rect">
            <a:avLst/>
          </a:prstGeom>
          <a:gradFill>
            <a:gsLst>
              <a:gs pos="0">
                <a:srgbClr val="06348c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2" name="" descr=""/>
          <p:cNvPicPr/>
          <p:nvPr/>
        </p:nvPicPr>
        <p:blipFill>
          <a:blip r:embed="rId1"/>
          <a:stretch/>
        </p:blipFill>
        <p:spPr>
          <a:xfrm>
            <a:off x="2520360" y="1428480"/>
            <a:ext cx="5067000" cy="4476240"/>
          </a:xfrm>
          <a:prstGeom prst="rect">
            <a:avLst/>
          </a:prstGeom>
          <a:ln>
            <a:noFill/>
          </a:ln>
        </p:spPr>
      </p:pic>
      <p:sp>
        <p:nvSpPr>
          <p:cNvPr id="43" name="Rectangle 2"/>
          <p:cNvSpPr/>
          <p:nvPr/>
        </p:nvSpPr>
        <p:spPr>
          <a:xfrm>
            <a:off x="2304000" y="1332720"/>
            <a:ext cx="5079960" cy="462348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</p:sp>
      <p:pic>
        <p:nvPicPr>
          <p:cNvPr id="44" name="" descr=""/>
          <p:cNvPicPr/>
          <p:nvPr/>
        </p:nvPicPr>
        <p:blipFill>
          <a:blip r:embed="rId2"/>
          <a:stretch/>
        </p:blipFill>
        <p:spPr>
          <a:xfrm>
            <a:off x="360000" y="6325200"/>
            <a:ext cx="1532880" cy="514080"/>
          </a:xfrm>
          <a:prstGeom prst="rect">
            <a:avLst/>
          </a:prstGeom>
          <a:ln>
            <a:noFill/>
          </a:ln>
        </p:spPr>
      </p:pic>
      <p:sp>
        <p:nvSpPr>
          <p:cNvPr id="45" name="Rectangle 3"/>
          <p:cNvSpPr/>
          <p:nvPr/>
        </p:nvSpPr>
        <p:spPr>
          <a:xfrm>
            <a:off x="8928000" y="4392000"/>
            <a:ext cx="1080000" cy="46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</p:spTree>
  </p:cSld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2023-09-03T21:58:44Z</dcterms:created>
  <dc:creator/>
  <dc:description>vpanter</dc:description>
  <cp:keywords>Seagulls gulls</cp:keywords>
  <dc:language>en-US</dc:language>
  <cp:lastModifiedBy/>
  <cp:revision>1</cp:revision>
  <dc:subject>Template to use when presenting OOo</dc:subject>
  <dc:title>OOo Seagulls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3">
    <vt:lpwstr> &lt;a href="http://www.openoffice.org/licenses/BSD.pdf"&gt;BSD&lt;/a&gt;</vt:lpwstr>
  </property>
  <property fmtid="{D5CDD505-2E9C-101B-9397-08002B2CF9AE}" pid="3" name="Info 4">
    <vt:lpwstr> &lt;a href="http://www.openoffice.org/licenses/BSD.pdf"&gt;BSD&lt;/a&gt;</vt:lpwstr>
  </property>
  <property fmtid="{D5CDD505-2E9C-101B-9397-08002B2CF9AE}" pid="4" name="License">
    <vt:lpwstr> &lt;a href="http://www.openoffice.org/licenses/BSD.pdf"&gt;BSD&lt;/a&gt;</vt:lpwstr>
  </property>
  <property fmtid="{D5CDD505-2E9C-101B-9397-08002B2CF9AE}" pid="5" name="Licentie">
    <vt:lpwstr> &lt;a href="http://www.openoffice.org/licenses/BSD.pdf"&gt;BSD&lt;/a&gt;</vt:lpwstr>
  </property>
</Properties>
</file>