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15120" y="-11880"/>
            <a:ext cx="10079640" cy="7559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317E620B-B013-4F54-83C1-A5B1E855E52A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096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2023-09-03T22:12:27Z</dcterms:created>
  <dc:creator/>
  <dc:description>this background image created by OpenOffice.org Art Project
http://wiki.services.openoffice.org/wiki/Art/Gallery/Wallpapers</dc:description>
  <cp:keywords>OpenOffice.org</cp:keywords>
  <dc:language>en-US</dc:language>
  <cp:lastModifiedBy/>
  <cp:revision>1</cp:revision>
  <dc:subject/>
  <dc:title>OpenOffice.org Carlo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href="http://www.gnu.org/licenses/lgpl.html"&gt;LGPL&lt;/a&gt; </vt:lpwstr>
  </property>
</Properties>
</file>