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15120" y="-11880"/>
            <a:ext cx="10079640" cy="755964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84EC7E11-CE22-4383-9161-C3C8E107D953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30096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504000" y="1769040"/>
            <a:ext cx="907164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2023-09-03T22:07:01Z</dcterms:created>
  <dc:creator/>
  <dc:description>this background image created by OpenOffice.org Art Project
http://wiki.services.openoffice.org/wiki/Art/Gallery/Wallpapers</dc:description>
  <cp:keywords>OpenOffice.org</cp:keywords>
  <dc:language>en-US</dc:language>
  <cp:lastModifiedBy/>
  <cp:revision>1</cp:revision>
  <dc:subject/>
  <dc:title>OpenOffice.org Blue Birds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href="http://www.gnu.org/licenses/lgpl.html"&gt;LGPL&lt;/a&gt; </vt:lpwstr>
  </property>
</Properties>
</file>