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0C9D2C3-0824-49E7-BA25-C85C7EFAFCB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2023-09-03T22:07:28Z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White OpenOffice.org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href="http://www.gnu.org/licenses/lgpl.html"&gt;LGPL&lt;/a&gt; </vt:lpwstr>
  </property>
</Properties>
</file>