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jpeg" ContentType="image/jpe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68360" y="35784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43236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68360" y="35784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43236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68360" y="35784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43236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508104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68360" y="35784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468360" y="35784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68360" y="35784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3236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3236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08104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68360" y="35784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3236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08104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8104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68360" y="35784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3236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8104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43236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68360" y="35784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3236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3236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68360" y="35784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3236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508104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508104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43236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68360" y="35784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43236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349956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65664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65664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349956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43236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" descr=""/>
          <p:cNvPicPr/>
          <p:nvPr/>
        </p:nvPicPr>
        <p:blipFill>
          <a:blip r:embed="rId2"/>
          <a:stretch/>
        </p:blipFill>
        <p:spPr>
          <a:xfrm>
            <a:off x="0" y="-180000"/>
            <a:ext cx="10440000" cy="9720000"/>
          </a:xfrm>
          <a:prstGeom prst="rect">
            <a:avLst/>
          </a:prstGeom>
          <a:ln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468360" y="35784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43236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sldNum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2193223B-24D4-4EA9-8C6D-9F607AEFF705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Shape 1"/>
          <p:cNvSpPr txBox="1"/>
          <p:nvPr/>
        </p:nvSpPr>
        <p:spPr>
          <a:xfrm>
            <a:off x="504000" y="300960"/>
            <a:ext cx="9071640" cy="1262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TextShape 2"/>
          <p:cNvSpPr txBox="1"/>
          <p:nvPr/>
        </p:nvSpPr>
        <p:spPr>
          <a:xfrm>
            <a:off x="504000" y="1769040"/>
            <a:ext cx="9071640" cy="489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2023-09-03T22:13:21Z</dcterms:created>
  <dc:creator/>
  <dc:description>this background image created by OpenOffice.org Art Project
http://wiki.services.openoffice.org/wiki/Art/Gallery/Wallpapers</dc:description>
  <cp:keywords>OpenOffice.org</cp:keywords>
  <dc:language>en-US</dc:language>
  <cp:lastModifiedBy/>
  <cp:revision>1</cp:revision>
  <dc:subject/>
  <dc:title>Plain  OpenOffice.org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PDL</vt:lpwstr>
  </property>
</Properties>
</file>