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zxx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zxx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xx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zxx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zx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x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zx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zx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zx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zx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zx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zx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zx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AC30E35-A69F-45D4-93E4-23E6A2B2B68B}" type="slidenum">
              <a:rPr b="0" lang="zx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zx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zx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814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zx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2023-09-04T08:55:29Z</dcterms:created>
  <dc:creator/>
  <dc:description>For presentations.You can use for FREE. But the license belong to "gree_leaf". </dc:description>
  <cp:keywords>Impress green_leaf orange Free</cp:keywords>
  <dc:language>en-US</dc:language>
  <cp:lastModifiedBy/>
  <cp:revision>1</cp:revision>
  <dc:subject>orange</dc:subject>
  <dc:title>Orange_tamplate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green_leaf</vt:lpwstr>
  </property>
</Properties>
</file>