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3750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3750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3750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28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E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Pulse para editar el formato del texto de título</a:t>
            </a:r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Pulse para editar los formatos del texto del esquema</a:t>
            </a:r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Segundo nivel del esquema</a:t>
            </a:r>
            <a:endParaRPr b="0" lang="es-E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Tercer nivel del esquema</a:t>
            </a:r>
            <a:endParaRPr b="0" lang="es-E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Cuarto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7" marL="3456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Octavo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  <a:p>
            <a:pPr lvl="8" marL="3888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Noveno nivel del esquema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5EA0235-6EB5-49F7-942F-6951F640ADDC}" type="slidenum"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s-ES" sz="5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M Sans"/>
              </a:rPr>
              <a:t>Title here</a:t>
            </a:r>
            <a:endParaRPr b="0" lang="es-ES" sz="5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s-E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M Sans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2023-09-04T08:07:51Z</dcterms:created>
  <dc:creator/>
  <dc:description>Based on the Lotus Symphony look &amp; feel.</dc:description>
  <cp:keywords>orangine openoffice template office</cp:keywords>
  <dc:language>en-US</dc:language>
  <cp:lastModifiedBy/>
  <cp:revision>1</cp:revision>
  <dc:subject/>
  <dc:title>Orangine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href="http://creativecommons.org/licenses/by-nc-sa/3.0/"&gt;Creative Commons by-nc-sa&lt;/a&gt;</vt:lpwstr>
  </property>
</Properties>
</file>