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2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Pulse para editar los formatos del texto del esquema</a:t>
            </a:r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Segundo nivel del esquema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Tercer nivel del esquema</a:t>
            </a:r>
            <a:endParaRPr b="0" lang="es-E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Cuarto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Octavo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Noveno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9C21E55-16A1-494A-8AD2-875D183FF5FA}" type="slidenum"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0"/>
            <a:ext cx="10080000" cy="7560000"/>
          </a:xfrm>
          <a:prstGeom prst="flowChartProcess">
            <a:avLst/>
          </a:prstGeom>
          <a:solidFill>
            <a:srgbClr val="ffffff">
              <a:alpha val="35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TextShape 2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s-ES" sz="5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Title here</a:t>
            </a:r>
            <a:endParaRPr b="0" lang="es-ES" sz="5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0" y="0"/>
            <a:ext cx="10080000" cy="1980000"/>
          </a:xfrm>
          <a:prstGeom prst="flowChartProcess">
            <a:avLst/>
          </a:prstGeom>
          <a:gradFill>
            <a:gsLst>
              <a:gs pos="0">
                <a:srgbClr val="ff8d00"/>
              </a:gs>
              <a:gs pos="100000">
                <a:srgbClr val="ffd320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4"/>
          <p:cNvSpPr/>
          <p:nvPr/>
        </p:nvSpPr>
        <p:spPr>
          <a:xfrm>
            <a:off x="0" y="5580000"/>
            <a:ext cx="10080000" cy="1980000"/>
          </a:xfrm>
          <a:prstGeom prst="flowChartProcess">
            <a:avLst/>
          </a:prstGeom>
          <a:gradFill>
            <a:gsLst>
              <a:gs pos="0">
                <a:srgbClr val="ffd320"/>
              </a:gs>
              <a:gs pos="100000">
                <a:srgbClr val="ff8d00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2023-09-04T08:12:58Z</dcterms:created>
  <dc:creator/>
  <dc:description>This is my first template.
It's based on the Lotus Symphony look &amp; feel.</dc:description>
  <cp:keywords>Orangine opendocument office openoffice</cp:keywords>
  <dc:language>en-US</dc:language>
  <cp:lastModifiedBy/>
  <cp:revision>1</cp:revision>
  <dc:subject/>
  <dc:title>Orangine Stylish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href="http://creativecommons.org/licenses/by-nc-sa/3.0/"&gt;Creative Commons by-nc-sa&lt;/a&gt;</vt:lpwstr>
  </property>
</Properties>
</file>