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260000" y="2340000"/>
            <a:ext cx="75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75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33600" y="234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700000" y="936000"/>
            <a:ext cx="612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260000" y="463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33600" y="234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33600" y="234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33600" y="463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33600" y="234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260000" y="4630320"/>
            <a:ext cx="75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75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260000" y="4630320"/>
            <a:ext cx="75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33600" y="234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33600" y="463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260000" y="463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16000" y="234000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372000" y="234000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372000" y="463032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16000" y="463032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260000" y="463032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700000" y="936000"/>
            <a:ext cx="612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75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fa9a00"/>
              </a:buClr>
              <a:buSzPct val="45000"/>
              <a:buFont typeface="Wingdings" charset="2"/>
              <a:buChar char=""/>
            </a:pPr>
            <a:r>
              <a:rPr b="0" lang="en-US" sz="32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804f"/>
              </a:buClr>
              <a:buSzPct val="45000"/>
              <a:buFont typeface="Wingdings" charset="2"/>
              <a:buChar char=""/>
            </a:pPr>
            <a:r>
              <a:rPr b="0" lang="en-US" sz="28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a9a00"/>
              </a:buClr>
              <a:buSzPct val="75000"/>
              <a:buFont typeface="Wingdings" charset="2"/>
              <a:buChar char=""/>
            </a:pPr>
            <a:r>
              <a:rPr b="0" lang="en-US" sz="2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04f"/>
              </a:buClr>
              <a:buSzPct val="4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a9a00"/>
              </a:buClr>
              <a:buSzPct val="7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a9a00"/>
              </a:buClr>
              <a:buSzPct val="4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a9a00"/>
              </a:buClr>
              <a:buSzPct val="45000"/>
              <a:buFont typeface="Wingdings" charset="2"/>
              <a:buChar char=""/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26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20000" y="7020000"/>
            <a:ext cx="324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2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957F4363-3384-4A75-99A1-5BA96E4B235A}" type="slidenum">
              <a:rPr b="0" lang="en-US" sz="1400" spc="-1" strike="noStrike">
                <a:solidFill>
                  <a:srgbClr val="fa9a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2700000" y="936000"/>
            <a:ext cx="6120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260000" y="2340000"/>
            <a:ext cx="7560000" cy="43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2023-09-03T21:12:37Z</dcterms:created>
  <dc:creator/>
  <dc:description>Template created by &lt;a href="http://www.oschloe.de/" target="_blank" title="Oschloe"&gt;Oschloe&lt;/a&gt;.</dc:description>
  <cp:keywords>Presentation Background</cp:keywords>
  <dc:language>en-US</dc:language>
  <cp:lastModifiedBy/>
  <cp:revision>1</cp:revision>
  <dc:subject>Presentation Background Burgundy with Lens Flare</dc:subject>
  <dc:title>Presentation Background Oschloe #1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