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2700000" y="936000"/>
            <a:ext cx="648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900000" y="2340000"/>
            <a:ext cx="828000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a9a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2700000" y="936000"/>
            <a:ext cx="648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900000" y="2340000"/>
            <a:ext cx="828000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2700000" y="936000"/>
            <a:ext cx="648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900000" y="2340000"/>
            <a:ext cx="404028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42600" y="2340000"/>
            <a:ext cx="404028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2700000" y="936000"/>
            <a:ext cx="648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2700000" y="936000"/>
            <a:ext cx="6480000" cy="5842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a9a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2700000" y="936000"/>
            <a:ext cx="648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900000" y="2340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900000" y="463032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42600" y="2340000"/>
            <a:ext cx="404028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2700000" y="936000"/>
            <a:ext cx="648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900000" y="2340000"/>
            <a:ext cx="404028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42600" y="2340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42600" y="463032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2700000" y="936000"/>
            <a:ext cx="648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900000" y="2340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42600" y="2340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900000" y="4630320"/>
            <a:ext cx="828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2700000" y="936000"/>
            <a:ext cx="648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900000" y="2340000"/>
            <a:ext cx="828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900000" y="4630320"/>
            <a:ext cx="828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2700000" y="936000"/>
            <a:ext cx="648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900000" y="2340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42600" y="2340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42600" y="463032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900000" y="463032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2700000" y="936000"/>
            <a:ext cx="648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900000" y="234000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699360" y="234000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499080" y="234000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499080" y="463032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699360" y="463032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900000" y="463032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2700000" y="936000"/>
            <a:ext cx="648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804f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900000" y="2340000"/>
            <a:ext cx="828000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fa9a00"/>
              </a:buClr>
              <a:buSzPct val="45000"/>
              <a:buFont typeface="Wingdings" charset="2"/>
              <a:buChar char=""/>
            </a:pPr>
            <a:r>
              <a:rPr b="0" lang="en-US" sz="3200" spc="-1" strike="noStrike">
                <a:solidFill>
                  <a:srgbClr val="804f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804f"/>
              </a:buClr>
              <a:buSzPct val="45000"/>
              <a:buFont typeface="Wingdings" charset="2"/>
              <a:buChar char=""/>
            </a:pPr>
            <a:r>
              <a:rPr b="0" lang="en-US" sz="2800" spc="-1" strike="noStrike">
                <a:solidFill>
                  <a:srgbClr val="804f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fa9a00"/>
              </a:buClr>
              <a:buSzPct val="75000"/>
              <a:buFont typeface="Wingdings" charset="2"/>
              <a:buChar char=""/>
            </a:pPr>
            <a:r>
              <a:rPr b="0" lang="en-US" sz="2400" spc="-1" strike="noStrike">
                <a:solidFill>
                  <a:srgbClr val="804f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804f"/>
              </a:buClr>
              <a:buSzPct val="45000"/>
              <a:buFont typeface="Wingdings" charset="2"/>
              <a:buChar char=""/>
            </a:pPr>
            <a:r>
              <a:rPr b="0" lang="en-US" sz="2000" spc="-1" strike="noStrike">
                <a:solidFill>
                  <a:srgbClr val="804f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fa9a00"/>
              </a:buClr>
              <a:buSzPct val="75000"/>
              <a:buFont typeface="Wingdings" charset="2"/>
              <a:buChar char=""/>
            </a:pPr>
            <a:r>
              <a:rPr b="0" lang="en-US" sz="2000" spc="-1" strike="noStrike">
                <a:solidFill>
                  <a:srgbClr val="804f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fa9a00"/>
              </a:buClr>
              <a:buSzPct val="45000"/>
              <a:buFont typeface="Wingdings" charset="2"/>
              <a:buChar char=""/>
            </a:pPr>
            <a:r>
              <a:rPr b="0" lang="en-US" sz="2000" spc="-1" strike="noStrike">
                <a:solidFill>
                  <a:srgbClr val="804f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fa9a00"/>
              </a:buClr>
              <a:buSzPct val="45000"/>
              <a:buFont typeface="Wingdings" charset="2"/>
              <a:buChar char=""/>
            </a:pPr>
            <a:r>
              <a:rPr b="0" lang="en-US" sz="2000" spc="-1" strike="noStrike">
                <a:solidFill>
                  <a:srgbClr val="804f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900000" y="7020000"/>
            <a:ext cx="1800000" cy="54000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a9a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&lt;date/time&gt;</a:t>
            </a:r>
            <a:endParaRPr b="0" lang="en-US" sz="1400" spc="-1" strike="noStrike">
              <a:solidFill>
                <a:srgbClr val="fa9a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240000" y="7020000"/>
            <a:ext cx="3600000" cy="54000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fa9a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&lt;footer&gt;</a:t>
            </a:r>
            <a:endParaRPr b="0" lang="en-US" sz="1400" spc="-1" strike="noStrike">
              <a:solidFill>
                <a:srgbClr val="fa9a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380000" y="7020000"/>
            <a:ext cx="1800000" cy="540000"/>
          </a:xfrm>
          <a:prstGeom prst="rect">
            <a:avLst/>
          </a:prstGeom>
        </p:spPr>
        <p:txBody>
          <a:bodyPr lIns="0" rIns="0" tIns="0" bIns="0"/>
          <a:p>
            <a:pPr algn="r"/>
            <a:fld id="{30851D2A-3576-4557-8EF9-B3AB1E423CCC}" type="slidenum">
              <a:rPr b="0" lang="en-US" sz="1400" spc="-1" strike="noStrike">
                <a:solidFill>
                  <a:srgbClr val="fa9a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&lt;number&gt;</a:t>
            </a:fld>
            <a:endParaRPr b="0" lang="en-US" sz="1400" spc="-1" strike="noStrike">
              <a:solidFill>
                <a:srgbClr val="fa9a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2700000" y="936000"/>
            <a:ext cx="6480000" cy="12603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900000" y="2340000"/>
            <a:ext cx="8280000" cy="43203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2023-09-03T21:17:22Z</dcterms:created>
  <dc:creator/>
  <dc:description>Template created by &lt;a href="http://www.oschloe.de/" target="_blank" title="Oschloe"&gt;Oschloe&lt;/a&gt;.</dc:description>
  <cp:keywords>Presentation Background</cp:keywords>
  <dc:language>en-US</dc:language>
  <cp:lastModifiedBy/>
  <cp:revision>1</cp:revision>
  <dc:subject>Presentation Background Burgundy with Lens Flare and Rounded Edges</dc:subject>
  <dc:title>Presentation Background Oschloe #2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1">
    <vt:lpwstr/>
  </property>
  <property fmtid="{D5CDD505-2E9C-101B-9397-08002B2CF9AE}" pid="3" name="Info 2">
    <vt:lpwstr/>
  </property>
  <property fmtid="{D5CDD505-2E9C-101B-9397-08002B2CF9AE}" pid="4" name="Info 3">
    <vt:lpwstr/>
  </property>
  <property fmtid="{D5CDD505-2E9C-101B-9397-08002B2CF9AE}" pid="5" name="License">
    <vt:lpwstr>&lt;a href="http://creativecommons.org/licenses/by/3.0/deed.en" target="_blank" title="Creative Commons"&gt;&lt;img src="http://i.creativecommons.org/l/by/3.0/80x15.png" alt="Creative Commons" border="0" width="80" height="15"&gt;&lt;/a&gt;</vt:lpwstr>
  </property>
</Properties>
</file>