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8.gif" ContentType="image/gif"/>
  <Override PartName="/ppt/media/image7.gif" ContentType="image/gif"/>
  <Override PartName="/ppt/media/image6.gif" ContentType="image/gif"/>
  <Override PartName="/ppt/media/image5.gif" ContentType="image/gif"/>
  <Override PartName="/ppt/media/image4.gif" ContentType="image/gif"/>
  <Override PartName="/ppt/media/image3.gif" ContentType="image/gif"/>
  <Override PartName="/ppt/media/image2.gif" ContentType="image/gif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900000" y="2340000"/>
            <a:ext cx="8280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8280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42600" y="2340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900000" y="936000"/>
            <a:ext cx="8280000" cy="584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900000" y="4630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42600" y="2340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42600" y="234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42600" y="4630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42600" y="234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900000" y="463032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900000" y="463032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42600" y="234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42600" y="4630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900000" y="4630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699360" y="234000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499080" y="234000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499080" y="463032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699360" y="463032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900000" y="463032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gif"/><Relationship Id="rId4" Type="http://schemas.openxmlformats.org/officeDocument/2006/relationships/image" Target="../media/image3.gif"/><Relationship Id="rId5" Type="http://schemas.openxmlformats.org/officeDocument/2006/relationships/image" Target="../media/image4.gif"/><Relationship Id="rId6" Type="http://schemas.openxmlformats.org/officeDocument/2006/relationships/image" Target="../media/image5.gif"/><Relationship Id="rId7" Type="http://schemas.openxmlformats.org/officeDocument/2006/relationships/image" Target="../media/image6.gif"/><Relationship Id="rId8" Type="http://schemas.openxmlformats.org/officeDocument/2006/relationships/image" Target="../media/image7.gif"/><Relationship Id="rId9" Type="http://schemas.openxmlformats.org/officeDocument/2006/relationships/image" Target="../media/image8.gif"/><Relationship Id="rId10" Type="http://schemas.openxmlformats.org/officeDocument/2006/relationships/slideLayout" Target="../slideLayouts/slideLayout1.xml"/><Relationship Id="rId11" Type="http://schemas.openxmlformats.org/officeDocument/2006/relationships/slideLayout" Target="../slideLayouts/slideLayout2.xml"/><Relationship Id="rId12" Type="http://schemas.openxmlformats.org/officeDocument/2006/relationships/slideLayout" Target="../slideLayouts/slideLayout3.xml"/><Relationship Id="rId13" Type="http://schemas.openxmlformats.org/officeDocument/2006/relationships/slideLayout" Target="../slideLayouts/slideLayout4.xml"/><Relationship Id="rId14" Type="http://schemas.openxmlformats.org/officeDocument/2006/relationships/slideLayout" Target="../slideLayouts/slideLayout5.xml"/><Relationship Id="rId15" Type="http://schemas.openxmlformats.org/officeDocument/2006/relationships/slideLayout" Target="../slideLayouts/slideLayout6.xml"/><Relationship Id="rId16" Type="http://schemas.openxmlformats.org/officeDocument/2006/relationships/slideLayout" Target="../slideLayouts/slideLayout7.xml"/><Relationship Id="rId17" Type="http://schemas.openxmlformats.org/officeDocument/2006/relationships/slideLayout" Target="../slideLayouts/slideLayout8.xml"/><Relationship Id="rId18" Type="http://schemas.openxmlformats.org/officeDocument/2006/relationships/slideLayout" Target="../slideLayouts/slideLayout9.xml"/><Relationship Id="rId19" Type="http://schemas.openxmlformats.org/officeDocument/2006/relationships/slideLayout" Target="../slideLayouts/slideLayout10.xml"/><Relationship Id="rId20" Type="http://schemas.openxmlformats.org/officeDocument/2006/relationships/slideLayout" Target="../slideLayouts/slideLayout11.xml"/><Relationship Id="rId21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8280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4"/>
              </a:spcAft>
              <a:buBlip>
                <a:blip r:embed="rId3"/>
              </a:buBlip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Blip>
                <a:blip r:embed="rId4"/>
              </a:buBlip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Blip>
                <a:blip r:embed="rId5"/>
              </a:buBlip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Blip>
                <a:blip r:embed="rId6"/>
              </a:buBlip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Blip>
                <a:blip r:embed="rId7"/>
              </a:buBlip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Blip>
                <a:blip r:embed="rId8"/>
              </a:buBlip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Blip>
                <a:blip r:embed="rId9"/>
              </a:buBlip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900000" y="7020000"/>
            <a:ext cx="1800000" cy="54000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240000" y="7020000"/>
            <a:ext cx="3600000" cy="54000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380000" y="7020000"/>
            <a:ext cx="1800000" cy="540000"/>
          </a:xfrm>
          <a:prstGeom prst="rect">
            <a:avLst/>
          </a:prstGeom>
        </p:spPr>
        <p:txBody>
          <a:bodyPr lIns="0" rIns="0" tIns="0" bIns="0"/>
          <a:p>
            <a:pPr algn="r"/>
            <a:fld id="{26A653E3-0855-4AB0-982B-A580C972CFB9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10"/>
    <p:sldLayoutId id="2147483650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  <p:sldLayoutId id="2147483659" r:id="rId20"/>
    <p:sldLayoutId id="2147483660" r:id="rId21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900000" y="981000"/>
            <a:ext cx="8280000" cy="117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900000" y="2340000"/>
            <a:ext cx="8280000" cy="423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2023-09-03T21:13:24Z</dcterms:created>
  <dc:creator/>
  <dc:description>Template created by &lt;a href="http://www.oschloe.de/" target="_blank" title="Oschloe"&gt;Oschloe&lt;/a&gt;.
Photo: © Hannes Keller, Sontheim/Pixelio.de</dc:description>
  <cp:keywords>Presentation Background</cp:keywords>
  <dc:language>en-US</dc:language>
  <cp:lastModifiedBy/>
  <cp:revision>1</cp:revision>
  <dc:subject>Presentation Background Phone</dc:subject>
  <dc:title>Presentation Background Oschloe #3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1">
    <vt:lpwstr/>
  </property>
  <property fmtid="{D5CDD505-2E9C-101B-9397-08002B2CF9AE}" pid="3" name="Info 2">
    <vt:lpwstr/>
  </property>
  <property fmtid="{D5CDD505-2E9C-101B-9397-08002B2CF9AE}" pid="4" name="Info 3">
    <vt:lpwstr/>
  </property>
  <property fmtid="{D5CDD505-2E9C-101B-9397-08002B2CF9AE}" pid="5" name="License">
    <vt:lpwstr>&lt;a href="http://creativecommons.org/licenses/by/3.0/deed.en" target="_blank" title="Creative Commons"&gt;&lt;img src="http://i.creativecommons.org/l/by/3.0/80x15.png" alt="Creative Commons" border="0" width="80" height="15"&gt;&lt;/a&gt;</vt:lpwstr>
  </property>
</Properties>
</file>