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gif" ContentType="image/gif"/>
  <Override PartName="/ppt/media/image7.gif" ContentType="image/gif"/>
  <Override PartName="/ppt/media/image5.gif" ContentType="image/gif"/>
  <Override PartName="/ppt/media/image4.gif" ContentType="image/gif"/>
  <Override PartName="/ppt/media/image3.gif" ContentType="image/gif"/>
  <Override PartName="/ppt/media/image2.gif" ContentType="image/gif"/>
  <Override PartName="/ppt/media/image6.gif" ContentType="image/gif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0000" y="936000"/>
            <a:ext cx="8280000" cy="584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9936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9908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9908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9936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0000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gif"/><Relationship Id="rId8" Type="http://schemas.openxmlformats.org/officeDocument/2006/relationships/image" Target="../media/image7.gif"/><Relationship Id="rId9" Type="http://schemas.openxmlformats.org/officeDocument/2006/relationships/image" Target="../media/image8.gif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Blip>
                <a:blip r:embed="rId3"/>
              </a:buBlip>
            </a:pPr>
            <a:r>
              <a:rPr b="0" lang="en-US" sz="32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n-US" sz="28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n-US" sz="24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90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240000" y="7020000"/>
            <a:ext cx="3600000" cy="54000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38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pPr algn="r"/>
            <a:fld id="{647C83A8-EE3F-45B8-B382-FBB28E5279C9}" type="slidenum"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900000" y="936000"/>
            <a:ext cx="8280000" cy="126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900000" y="2340000"/>
            <a:ext cx="8280000" cy="432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2023-09-03T21:18:07Z</dcterms:created>
  <dc:creator/>
  <dc:description>Template created by &lt;a href="http://www.oschloe.de/" target="_blank" title="Oschloe"&gt;Oschloe&lt;/a&gt;.
Foto: © Stephanie-Hofschlaeger/Pixelio.de</dc:description>
  <cp:keywords>Presentation Background</cp:keywords>
  <dc:language>en-US</dc:language>
  <cp:lastModifiedBy/>
  <cp:revision>1</cp:revision>
  <dc:subject>Presentation Background Colored Pencils</dc:subject>
  <dc:title>Presentation Background Oschloe #4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License">
    <vt:lpwstr>&lt;a href="http://creativecommons.org/licenses/by/3.0/deed.en" target="_blank" title="Creative Commons"&gt;&lt;img src="http://i.creativecommons.org/l/by/3.0/80x15.png" alt="Creative Commons" border="0" width="80" height="15"&gt;&lt;/a&gt;</vt:lpwstr>
  </property>
</Properties>
</file>