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6.gif" ContentType="image/gif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0000" y="936000"/>
            <a:ext cx="8280000" cy="584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9936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9908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9908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9936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804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2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0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240000" y="7020000"/>
            <a:ext cx="3600000" cy="5400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38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pPr algn="r"/>
            <a:fld id="{BDA21A5F-D166-4711-992E-A94C31A339D1}" type="slidenum"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900000" y="936000"/>
            <a:ext cx="8280000" cy="12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4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340000"/>
            <a:ext cx="8280000" cy="432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2023-09-03T21:13:44Z</dcterms:created>
  <dc:creator/>
  <dc:description>Template created by &lt;a href="http://www.oschloe.de/" target="_blank" title="Oschloe"&gt;Oschloe&lt;/a&gt;.
Foto: © Stephanie Hofschlaeger/Pixelio.de</dc:description>
  <cp:keywords>Presentation Background</cp:keywords>
  <dc:language>en-US</dc:language>
  <cp:lastModifiedBy/>
  <cp:revision>1</cp:revision>
  <dc:subject>Presentation Background More Colored Pencils</dc:subject>
  <dc:title>Presentation Background Oschloe #5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License">
    <vt:lpwstr>&lt;a href="http://creativecommons.org/licenses/by/3.0/deed.en" target="_blank" title="Creative Commons"&gt;&lt;img src="http://i.creativecommons.org/l/by/3.0/80x15.png" alt="Creative Commons" border="0" width="80" height="15"&gt;&lt;/a&gt;</vt:lpwstr>
  </property>
</Properties>
</file>