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6.gif" ContentType="image/gif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00000" y="936000"/>
            <a:ext cx="8280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630320"/>
            <a:ext cx="828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2600" y="234000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26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630320"/>
            <a:ext cx="40402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9936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99080" y="234000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9908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9936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630320"/>
            <a:ext cx="26658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00000" y="936000"/>
            <a:ext cx="8280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84d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340000"/>
            <a:ext cx="828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2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ff950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90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84d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240000" y="7020000"/>
            <a:ext cx="3600000" cy="54000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84d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380000" y="7020000"/>
            <a:ext cx="180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ED5BF1FD-24D5-4D08-BD98-AD9D1FA6E843}" type="slidenum">
              <a:rPr b="0" lang="en-US" sz="1400" spc="-1" strike="noStrike">
                <a:solidFill>
                  <a:srgbClr val="0084d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00000" y="936000"/>
            <a:ext cx="8280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340000"/>
            <a:ext cx="8280000" cy="423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950e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2023-09-03T21:14:32Z</dcterms:created>
  <dc:creator/>
  <dc:description>Template created by &lt;a href="http://www.oschloe.de/" target="_blank" title="Oschloe"&gt;Oschloe&lt;/a&gt;.
Photo: © 110stefan/Pixelio.de</dc:description>
  <cp:keywords>Presentation Background</cp:keywords>
  <dc:language>en-US</dc:language>
  <cp:lastModifiedBy/>
  <cp:revision>1</cp:revision>
  <dc:subject>Presentation Background Ballpen</dc:subject>
  <dc:title>Presentation Background Oschloe #7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License">
    <vt:lpwstr>&lt;a href="http://creativecommons.org/licenses/by/3.0/deed.en" target="_blank" title="Creative Commons"&gt;&lt;img src="http://i.creativecommons.org/l/by/3.0/80x15.png" alt="Creative Commons" border="0" width="80" height="15"&gt;&lt;/a&gt;</vt:lpwstr>
  </property>
</Properties>
</file>