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Rectangle 2"/>
          <p:cNvSpPr/>
          <p:nvPr/>
        </p:nvSpPr>
        <p:spPr>
          <a:xfrm>
            <a:off x="0" y="6840000"/>
            <a:ext cx="10080000" cy="720000"/>
          </a:xfrm>
          <a:prstGeom prst="rect">
            <a:avLst/>
          </a:prstGeom>
          <a:solidFill>
            <a:srgbClr val="000080"/>
          </a:solidFill>
          <a:ln>
            <a:noFill/>
          </a:ln>
        </p:spPr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Click to edit the title text format</a:t>
            </a:r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4000" y="6959160"/>
            <a:ext cx="29160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Copyright © 2010 Open Source Department, SIPA.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>
            <a:off x="6840000" y="6959160"/>
            <a:ext cx="2780640" cy="521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Licensed under Creative Commons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Attribution-Share Alike 3.0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/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6" name="" descr=""/>
          <p:cNvPicPr/>
          <p:nvPr/>
        </p:nvPicPr>
        <p:blipFill>
          <a:blip r:embed="rId2"/>
          <a:stretch/>
        </p:blipFill>
        <p:spPr>
          <a:xfrm>
            <a:off x="4155840" y="7020000"/>
            <a:ext cx="1768320" cy="36000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1267560"/>
            <a:ext cx="9071640" cy="2068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8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Main Title</a:t>
            </a:r>
            <a:br/>
            <a:r>
              <a:rPr b="1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sub title</a:t>
            </a:r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2160000"/>
            <a:ext cx="9071640" cy="459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Firstname Lastname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  <a:p>
            <a:pPr algn="ctr"/>
            <a:r>
              <a:rPr b="0" i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name@domain.com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Agenda</a:t>
            </a:r>
            <a:endParaRPr b="1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126960"/>
            <a:ext cx="9071640" cy="1298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8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Q &amp; A</a:t>
            </a:r>
            <a:endParaRPr b="1" lang="en-US" sz="8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103560"/>
            <a:ext cx="9071640" cy="1417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Thank You</a:t>
            </a:r>
            <a:endParaRPr b="1" lang="en-US" sz="9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1980000"/>
            <a:ext cx="9071640" cy="30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0" rIns="0" tIns="0" bIns="0" anchor="ctr"/>
          <a:p>
            <a:pPr algn="ctr"/>
            <a:br/>
            <a:br/>
            <a:r>
              <a:rPr b="1" lang="en-US" sz="4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F Chiangsaen"/>
              </a:rPr>
              <a:t>Attribution-Share Alike 3.0</a:t>
            </a:r>
            <a:endParaRPr b="1" lang="en-US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F Chiangsaen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rcRect l="0" t="0" r="0" b="11750"/>
          <a:stretch/>
        </p:blipFill>
        <p:spPr>
          <a:xfrm>
            <a:off x="1441800" y="1440000"/>
            <a:ext cx="7196760" cy="23400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2023-09-04T08:55:02Z</dcterms:created>
  <dc:creator/>
  <dc:description>Informal presentation template from Software Industry Promotion Agency (Public Organization), Thailand.</dc:description>
  <cp:keywords>presentation template plain</cp:keywords>
  <dc:language>en-US</dc:language>
  <cp:lastModifiedBy/>
  <cp:revision>1</cp:revision>
  <dc:subject>Plain presentation template</dc:subject>
  <dc:title>Plain Presentation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href="http://creativecommons.org/licenses/by-nc/3.0/"&gt;CC-BY-NC&lt;/a&gt;</vt:lpwstr>
  </property>
</Properties>
</file>