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989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37544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375440"/>
            <a:ext cx="907164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375440"/>
            <a:ext cx="442692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3754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3754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375440"/>
            <a:ext cx="2920680" cy="237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GB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23929B63-25B4-4354-978F-09AACF8A9725}" type="slidenum"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46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814040"/>
            <a:ext cx="9071640" cy="489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2023-09-04T09:19:53Z</dcterms:created>
  <dc:creator/>
  <dc:description> Template provided by Kinver Web Design (www.kinverwebdesign.com)</dc:description>
  <cp:keywords>background business education</cp:keywords>
  <dc:language>en-US</dc:language>
  <cp:lastModifiedBy/>
  <cp:revision>1</cp:revision>
  <dc:subject>A generic template suitable for many uses</dc:subject>
  <dc:title>pebbles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