
<file path=[Content_Types].xml><?xml version="1.0" encoding="utf-8"?>
<Types xmlns="http://schemas.openxmlformats.org/package/2006/content-types">
  <Override PartName="/_rels/.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_rels/presentation.xml.rels" ContentType="application/vnd.openxmlformats-package.relationships+xml"/>
  <Override PartName="/ppt/media/image5.png" ContentType="image/png"/>
  <Override PartName="/ppt/media/image4.png" ContentType="image/png"/>
  <Override PartName="/ppt/media/image3.png" ContentType="image/png"/>
  <Override PartName="/ppt/media/image2.png" ContentType="image/png"/>
  <Override PartName="/ppt/media/image1.png" ContentType="image/pn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Lst>
  <p:sldSz cx="43891200" cy="329184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PlaceHolder 1"/>
          <p:cNvSpPr>
            <a:spLocks noGrp="1"/>
          </p:cNvSpPr>
          <p:nvPr>
            <p:ph type="body"/>
          </p:nvPr>
        </p:nvSpPr>
        <p:spPr>
          <a:xfrm>
            <a:off x="777240" y="4777560"/>
            <a:ext cx="6217560" cy="4525920"/>
          </a:xfrm>
          <a:prstGeom prst="rect">
            <a:avLst/>
          </a:prstGeom>
        </p:spPr>
        <p:txBody>
          <a:bodyPr lIns="0" rIns="0" tIns="0" bIns="0"/>
          <a:p>
            <a:r>
              <a:rPr b="0" lang="en-US" sz="2000" spc="-1" strike="noStrike">
                <a:solidFill>
                  <a:srgbClr val="000000"/>
                </a:solidFill>
                <a:uFill>
                  <a:solidFill>
                    <a:srgbClr val="ffffff"/>
                  </a:solidFill>
                </a:uFill>
                <a:latin typeface="Arial"/>
              </a:rPr>
              <a:t>Click to edit the notes format</a:t>
            </a:r>
            <a:endParaRPr b="0" lang="en-US" sz="2000" spc="-1" strike="noStrike">
              <a:solidFill>
                <a:srgbClr val="000000"/>
              </a:solidFill>
              <a:uFill>
                <a:solidFill>
                  <a:srgbClr val="ffffff"/>
                </a:solidFill>
              </a:uFill>
              <a:latin typeface="Arial"/>
            </a:endParaRPr>
          </a:p>
        </p:txBody>
      </p:sp>
      <p:sp>
        <p:nvSpPr>
          <p:cNvPr id="40" name="PlaceHolder 2"/>
          <p:cNvSpPr>
            <a:spLocks noGrp="1"/>
          </p:cNvSpPr>
          <p:nvPr>
            <p:ph type="hdr"/>
          </p:nvPr>
        </p:nvSpPr>
        <p:spPr>
          <a:xfrm>
            <a:off x="0" y="0"/>
            <a:ext cx="3372840" cy="502560"/>
          </a:xfrm>
          <a:prstGeom prst="rect">
            <a:avLst/>
          </a:prstGeom>
        </p:spPr>
        <p:txBody>
          <a:bodyPr lIns="0" rIns="0" tIns="0" bIns="0"/>
          <a:p>
            <a:r>
              <a:rPr b="0" lang="en-US" sz="1400" spc="-1" strike="noStrike">
                <a:solidFill>
                  <a:srgbClr val="000000"/>
                </a:solidFill>
                <a:uFill>
                  <a:solidFill>
                    <a:srgbClr val="ffffff"/>
                  </a:solidFill>
                </a:uFill>
                <a:latin typeface="Times New Roman"/>
              </a:rPr>
              <a:t>&lt;header&gt;</a:t>
            </a:r>
            <a:endParaRPr b="0" lang="en-US" sz="1400" spc="-1" strike="noStrike">
              <a:solidFill>
                <a:srgbClr val="000000"/>
              </a:solidFill>
              <a:uFill>
                <a:solidFill>
                  <a:srgbClr val="ffffff"/>
                </a:solidFill>
              </a:uFill>
              <a:latin typeface="Times New Roman"/>
            </a:endParaRPr>
          </a:p>
        </p:txBody>
      </p:sp>
      <p:sp>
        <p:nvSpPr>
          <p:cNvPr id="41" name="PlaceHolder 3"/>
          <p:cNvSpPr>
            <a:spLocks noGrp="1"/>
          </p:cNvSpPr>
          <p:nvPr>
            <p:ph type="dt"/>
          </p:nvPr>
        </p:nvSpPr>
        <p:spPr>
          <a:xfrm>
            <a:off x="4399200" y="0"/>
            <a:ext cx="3372840" cy="502560"/>
          </a:xfrm>
          <a:prstGeom prst="rect">
            <a:avLst/>
          </a:prstGeom>
        </p:spPr>
        <p:txBody>
          <a:bodyPr lIns="0" rIns="0" tIns="0" bIns="0"/>
          <a:p>
            <a:pPr algn="r"/>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42" name="PlaceHolder 4"/>
          <p:cNvSpPr>
            <a:spLocks noGrp="1"/>
          </p:cNvSpPr>
          <p:nvPr>
            <p:ph type="ftr"/>
          </p:nvPr>
        </p:nvSpPr>
        <p:spPr>
          <a:xfrm>
            <a:off x="0" y="9555480"/>
            <a:ext cx="3372840" cy="502560"/>
          </a:xfrm>
          <a:prstGeom prst="rect">
            <a:avLst/>
          </a:prstGeom>
        </p:spPr>
        <p:txBody>
          <a:bodyPr lIns="0" rIns="0" tIns="0" bIns="0" anchor="b"/>
          <a:p>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3" name="PlaceHolder 5"/>
          <p:cNvSpPr>
            <a:spLocks noGrp="1"/>
          </p:cNvSpPr>
          <p:nvPr>
            <p:ph type="sldNum"/>
          </p:nvPr>
        </p:nvSpPr>
        <p:spPr>
          <a:xfrm>
            <a:off x="4399200" y="9555480"/>
            <a:ext cx="3372840" cy="502560"/>
          </a:xfrm>
          <a:prstGeom prst="rect">
            <a:avLst/>
          </a:prstGeom>
        </p:spPr>
        <p:txBody>
          <a:bodyPr lIns="0" rIns="0" tIns="0" bIns="0" anchor="b"/>
          <a:p>
            <a:pPr algn="r"/>
            <a:fld id="{C045ECA4-F5A9-40F7-A339-BE8C4CC3EDBE}"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hyperlink" Target="http://www.free-power-point-templates.com/presentation-poster-templates/" TargetMode="External"/><Relationship Id="rId2" Type="http://schemas.openxmlformats.org/officeDocument/2006/relationships/slide" Target="../slides/slide1.xml"/><Relationship Id="rId3"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body"/>
          </p:nvPr>
        </p:nvSpPr>
        <p:spPr>
          <a:xfrm>
            <a:off x="685800" y="4343400"/>
            <a:ext cx="5486040" cy="4114440"/>
          </a:xfrm>
          <a:prstGeom prst="rect">
            <a:avLst/>
          </a:prstGeom>
        </p:spPr>
        <p:txBody>
          <a:bodyPr tIns="91440" bIns="91440"/>
          <a:p>
            <a:pPr marL="216000" indent="-216000">
              <a:lnSpc>
                <a:spcPct val="100000"/>
              </a:lnSpc>
            </a:pPr>
            <a:r>
              <a:rPr b="0" lang="en-US" sz="1100" spc="-1" strike="noStrike">
                <a:solidFill>
                  <a:srgbClr val="000000"/>
                </a:solidFill>
                <a:uFill>
                  <a:solidFill>
                    <a:srgbClr val="ffffff"/>
                  </a:solidFill>
                </a:uFill>
                <a:latin typeface="Arial"/>
              </a:rPr>
              <a:t>You can add your presentation notes here. This presentation template for research posters is fully editable so text, graphics and content can be updated to fit your own research needs.</a:t>
            </a:r>
            <a:endParaRPr b="0" lang="en-US" sz="1100" spc="-1" strike="noStrike">
              <a:solidFill>
                <a:srgbClr val="000000"/>
              </a:solidFill>
              <a:uFill>
                <a:solidFill>
                  <a:srgbClr val="ffffff"/>
                </a:solidFill>
              </a:uFill>
              <a:latin typeface="Arial"/>
            </a:endParaRPr>
          </a:p>
          <a:p>
            <a:pPr marL="216000" indent="-216000">
              <a:lnSpc>
                <a:spcPct val="100000"/>
              </a:lnSpc>
            </a:pPr>
            <a:endParaRPr b="0" lang="en-US" sz="1100" spc="-1" strike="noStrike">
              <a:solidFill>
                <a:srgbClr val="000000"/>
              </a:solidFill>
              <a:uFill>
                <a:solidFill>
                  <a:srgbClr val="ffffff"/>
                </a:solidFill>
              </a:uFill>
              <a:latin typeface="Arial"/>
            </a:endParaRPr>
          </a:p>
          <a:p>
            <a:pPr marL="216000" indent="-216000">
              <a:lnSpc>
                <a:spcPct val="100000"/>
              </a:lnSpc>
            </a:pPr>
            <a:endParaRPr b="0" lang="en-US" sz="1100" spc="-1" strike="noStrike">
              <a:solidFill>
                <a:srgbClr val="000000"/>
              </a:solidFill>
              <a:uFill>
                <a:solidFill>
                  <a:srgbClr val="ffffff"/>
                </a:solidFill>
              </a:uFill>
              <a:latin typeface="Arial"/>
            </a:endParaRPr>
          </a:p>
          <a:p>
            <a:pPr marL="216000" indent="-216000">
              <a:lnSpc>
                <a:spcPct val="100000"/>
              </a:lnSpc>
            </a:pPr>
            <a:endParaRPr b="0" lang="en-US" sz="1100" spc="-1" strike="noStrike">
              <a:solidFill>
                <a:srgbClr val="000000"/>
              </a:solidFill>
              <a:uFill>
                <a:solidFill>
                  <a:srgbClr val="ffffff"/>
                </a:solidFill>
              </a:uFill>
              <a:latin typeface="Arial"/>
            </a:endParaRPr>
          </a:p>
          <a:p>
            <a:pPr marL="216000" indent="-216000">
              <a:lnSpc>
                <a:spcPct val="100000"/>
              </a:lnSpc>
            </a:pPr>
            <a:r>
              <a:rPr b="0" lang="en-US" sz="1100" spc="-1" strike="noStrike">
                <a:solidFill>
                  <a:srgbClr val="000000"/>
                </a:solidFill>
                <a:uFill>
                  <a:solidFill>
                    <a:srgbClr val="ffffff"/>
                  </a:solidFill>
                </a:uFill>
                <a:latin typeface="Arial"/>
              </a:rPr>
              <a:t>Download more</a:t>
            </a:r>
            <a:r>
              <a:rPr b="0" lang="en-US" sz="1100" spc="-1" strike="noStrike" u="sng">
                <a:solidFill>
                  <a:srgbClr val="000000"/>
                </a:solidFill>
                <a:uFill>
                  <a:solidFill>
                    <a:srgbClr val="ffffff"/>
                  </a:solidFill>
                </a:uFill>
                <a:latin typeface="Arial"/>
                <a:hlinkClick r:id="rId1"/>
              </a:rPr>
              <a:t>poster presentation templates</a:t>
            </a:r>
            <a:r>
              <a:rPr b="0" lang="en-US" sz="1100" spc="-1" strike="noStrike">
                <a:solidFill>
                  <a:srgbClr val="000000"/>
                </a:solidFill>
                <a:uFill>
                  <a:solidFill>
                    <a:srgbClr val="ffffff"/>
                  </a:solidFill>
                </a:uFill>
                <a:latin typeface="Arial"/>
              </a:rPr>
              <a:t>from FPPT.com</a:t>
            </a:r>
            <a:endParaRPr b="0" lang="en-US" sz="1100" spc="-1" strike="noStrike">
              <a:solidFill>
                <a:srgbClr val="000000"/>
              </a:solidFill>
              <a:uFill>
                <a:solidFill>
                  <a:srgbClr val="ffffff"/>
                </a:solidFill>
              </a:u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4" name="PlaceHolder 2"/>
          <p:cNvSpPr>
            <a:spLocks noGrp="1"/>
          </p:cNvSpPr>
          <p:nvPr>
            <p:ph type="subTitle"/>
          </p:nvPr>
        </p:nvSpPr>
        <p:spPr>
          <a:xfrm>
            <a:off x="2194560" y="7702560"/>
            <a:ext cx="39501720" cy="190922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6" name="PlaceHolder 2"/>
          <p:cNvSpPr>
            <a:spLocks noGrp="1"/>
          </p:cNvSpPr>
          <p:nvPr>
            <p:ph type="body"/>
          </p:nvPr>
        </p:nvSpPr>
        <p:spPr>
          <a:xfrm>
            <a:off x="2194560" y="7702560"/>
            <a:ext cx="39501720" cy="1909224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2194560" y="7702560"/>
            <a:ext cx="19276560" cy="1909224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9" name="PlaceHolder 3"/>
          <p:cNvSpPr>
            <a:spLocks noGrp="1"/>
          </p:cNvSpPr>
          <p:nvPr>
            <p:ph type="body"/>
          </p:nvPr>
        </p:nvSpPr>
        <p:spPr>
          <a:xfrm>
            <a:off x="22435200" y="7702560"/>
            <a:ext cx="19276560" cy="1909224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1496160" y="4765320"/>
            <a:ext cx="40898520" cy="60893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13" name="PlaceHolder 2"/>
          <p:cNvSpPr>
            <a:spLocks noGrp="1"/>
          </p:cNvSpPr>
          <p:nvPr>
            <p:ph type="body"/>
          </p:nvPr>
        </p:nvSpPr>
        <p:spPr>
          <a:xfrm>
            <a:off x="2194560" y="770256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4" name="PlaceHolder 3"/>
          <p:cNvSpPr>
            <a:spLocks noGrp="1"/>
          </p:cNvSpPr>
          <p:nvPr>
            <p:ph type="body"/>
          </p:nvPr>
        </p:nvSpPr>
        <p:spPr>
          <a:xfrm>
            <a:off x="2194560" y="1767492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5" name="PlaceHolder 4"/>
          <p:cNvSpPr>
            <a:spLocks noGrp="1"/>
          </p:cNvSpPr>
          <p:nvPr>
            <p:ph type="body"/>
          </p:nvPr>
        </p:nvSpPr>
        <p:spPr>
          <a:xfrm>
            <a:off x="22435200" y="7702560"/>
            <a:ext cx="19276560" cy="1909224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17" name="PlaceHolder 2"/>
          <p:cNvSpPr>
            <a:spLocks noGrp="1"/>
          </p:cNvSpPr>
          <p:nvPr>
            <p:ph type="body"/>
          </p:nvPr>
        </p:nvSpPr>
        <p:spPr>
          <a:xfrm>
            <a:off x="2194560" y="7702560"/>
            <a:ext cx="19276560" cy="1909224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8" name="PlaceHolder 3"/>
          <p:cNvSpPr>
            <a:spLocks noGrp="1"/>
          </p:cNvSpPr>
          <p:nvPr>
            <p:ph type="body"/>
          </p:nvPr>
        </p:nvSpPr>
        <p:spPr>
          <a:xfrm>
            <a:off x="22435200" y="770256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9" name="PlaceHolder 4"/>
          <p:cNvSpPr>
            <a:spLocks noGrp="1"/>
          </p:cNvSpPr>
          <p:nvPr>
            <p:ph type="body"/>
          </p:nvPr>
        </p:nvSpPr>
        <p:spPr>
          <a:xfrm>
            <a:off x="22435200" y="1767492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21" name="PlaceHolder 2"/>
          <p:cNvSpPr>
            <a:spLocks noGrp="1"/>
          </p:cNvSpPr>
          <p:nvPr>
            <p:ph type="body"/>
          </p:nvPr>
        </p:nvSpPr>
        <p:spPr>
          <a:xfrm>
            <a:off x="2194560" y="770256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2" name="PlaceHolder 3"/>
          <p:cNvSpPr>
            <a:spLocks noGrp="1"/>
          </p:cNvSpPr>
          <p:nvPr>
            <p:ph type="body"/>
          </p:nvPr>
        </p:nvSpPr>
        <p:spPr>
          <a:xfrm>
            <a:off x="22435200" y="770256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3" name="PlaceHolder 4"/>
          <p:cNvSpPr>
            <a:spLocks noGrp="1"/>
          </p:cNvSpPr>
          <p:nvPr>
            <p:ph type="body"/>
          </p:nvPr>
        </p:nvSpPr>
        <p:spPr>
          <a:xfrm>
            <a:off x="2194560" y="17674920"/>
            <a:ext cx="3950172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25" name="PlaceHolder 2"/>
          <p:cNvSpPr>
            <a:spLocks noGrp="1"/>
          </p:cNvSpPr>
          <p:nvPr>
            <p:ph type="body"/>
          </p:nvPr>
        </p:nvSpPr>
        <p:spPr>
          <a:xfrm>
            <a:off x="2194560" y="7702560"/>
            <a:ext cx="3950172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6" name="PlaceHolder 3"/>
          <p:cNvSpPr>
            <a:spLocks noGrp="1"/>
          </p:cNvSpPr>
          <p:nvPr>
            <p:ph type="body"/>
          </p:nvPr>
        </p:nvSpPr>
        <p:spPr>
          <a:xfrm>
            <a:off x="2194560" y="17674920"/>
            <a:ext cx="3950172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28" name="PlaceHolder 2"/>
          <p:cNvSpPr>
            <a:spLocks noGrp="1"/>
          </p:cNvSpPr>
          <p:nvPr>
            <p:ph type="body"/>
          </p:nvPr>
        </p:nvSpPr>
        <p:spPr>
          <a:xfrm>
            <a:off x="2194560" y="770256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9" name="PlaceHolder 3"/>
          <p:cNvSpPr>
            <a:spLocks noGrp="1"/>
          </p:cNvSpPr>
          <p:nvPr>
            <p:ph type="body"/>
          </p:nvPr>
        </p:nvSpPr>
        <p:spPr>
          <a:xfrm>
            <a:off x="22435200" y="770256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0" name="PlaceHolder 4"/>
          <p:cNvSpPr>
            <a:spLocks noGrp="1"/>
          </p:cNvSpPr>
          <p:nvPr>
            <p:ph type="body"/>
          </p:nvPr>
        </p:nvSpPr>
        <p:spPr>
          <a:xfrm>
            <a:off x="22435200" y="1767492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1" name="PlaceHolder 5"/>
          <p:cNvSpPr>
            <a:spLocks noGrp="1"/>
          </p:cNvSpPr>
          <p:nvPr>
            <p:ph type="body"/>
          </p:nvPr>
        </p:nvSpPr>
        <p:spPr>
          <a:xfrm>
            <a:off x="2194560" y="17674920"/>
            <a:ext cx="192765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1496160" y="4765320"/>
            <a:ext cx="40898520" cy="131364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33" name="PlaceHolder 2"/>
          <p:cNvSpPr>
            <a:spLocks noGrp="1"/>
          </p:cNvSpPr>
          <p:nvPr>
            <p:ph type="body"/>
          </p:nvPr>
        </p:nvSpPr>
        <p:spPr>
          <a:xfrm>
            <a:off x="2194560" y="7702560"/>
            <a:ext cx="127191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4" name="PlaceHolder 3"/>
          <p:cNvSpPr>
            <a:spLocks noGrp="1"/>
          </p:cNvSpPr>
          <p:nvPr>
            <p:ph type="body"/>
          </p:nvPr>
        </p:nvSpPr>
        <p:spPr>
          <a:xfrm>
            <a:off x="15550200" y="7702560"/>
            <a:ext cx="127191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5" name="PlaceHolder 4"/>
          <p:cNvSpPr>
            <a:spLocks noGrp="1"/>
          </p:cNvSpPr>
          <p:nvPr>
            <p:ph type="body"/>
          </p:nvPr>
        </p:nvSpPr>
        <p:spPr>
          <a:xfrm>
            <a:off x="28905480" y="7702560"/>
            <a:ext cx="127191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6" name="PlaceHolder 5"/>
          <p:cNvSpPr>
            <a:spLocks noGrp="1"/>
          </p:cNvSpPr>
          <p:nvPr>
            <p:ph type="body"/>
          </p:nvPr>
        </p:nvSpPr>
        <p:spPr>
          <a:xfrm>
            <a:off x="28905480" y="17674920"/>
            <a:ext cx="127191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7" name="PlaceHolder 6"/>
          <p:cNvSpPr>
            <a:spLocks noGrp="1"/>
          </p:cNvSpPr>
          <p:nvPr>
            <p:ph type="body"/>
          </p:nvPr>
        </p:nvSpPr>
        <p:spPr>
          <a:xfrm>
            <a:off x="15550200" y="17674920"/>
            <a:ext cx="127191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8" name="PlaceHolder 7"/>
          <p:cNvSpPr>
            <a:spLocks noGrp="1"/>
          </p:cNvSpPr>
          <p:nvPr>
            <p:ph type="body"/>
          </p:nvPr>
        </p:nvSpPr>
        <p:spPr>
          <a:xfrm>
            <a:off x="2194560" y="17674920"/>
            <a:ext cx="12719160" cy="91069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496160" y="4765320"/>
            <a:ext cx="40898520" cy="13136400"/>
          </a:xfrm>
          <a:prstGeom prst="rect">
            <a:avLst/>
          </a:prstGeom>
        </p:spPr>
        <p:txBody>
          <a:bodyPr lIns="0" rIns="0" tIns="0" bIns="0" anchor="ctr"/>
          <a:p>
            <a:r>
              <a:rPr b="0" lang="en-US" sz="1400" spc="-1" strike="noStrike">
                <a:solidFill>
                  <a:srgbClr val="000000"/>
                </a:solidFill>
                <a:uFill>
                  <a:solidFill>
                    <a:srgbClr val="ffffff"/>
                  </a:solidFill>
                </a:uFill>
                <a:latin typeface="Arial"/>
              </a:rPr>
              <a:t>Click to edit the title text format</a:t>
            </a:r>
            <a:endParaRPr b="0" lang="en-US" sz="1400" spc="-1" strike="noStrike">
              <a:solidFill>
                <a:srgbClr val="000000"/>
              </a:solidFill>
              <a:uFill>
                <a:solidFill>
                  <a:srgbClr val="ffffff"/>
                </a:solidFill>
              </a:uFill>
              <a:latin typeface="Arial"/>
            </a:endParaRPr>
          </a:p>
        </p:txBody>
      </p:sp>
      <p:sp>
        <p:nvSpPr>
          <p:cNvPr id="1" name="PlaceHolder 2"/>
          <p:cNvSpPr>
            <a:spLocks noGrp="1"/>
          </p:cNvSpPr>
          <p:nvPr>
            <p:ph type="sldNum"/>
          </p:nvPr>
        </p:nvSpPr>
        <p:spPr>
          <a:xfrm>
            <a:off x="40667760" y="29844720"/>
            <a:ext cx="2633400" cy="2518560"/>
          </a:xfrm>
          <a:prstGeom prst="rect">
            <a:avLst/>
          </a:prstGeom>
        </p:spPr>
        <p:txBody>
          <a:bodyPr lIns="487440" rIns="487440" tIns="487440" bIns="487440" anchor="ctr"/>
          <a:p>
            <a:pPr>
              <a:lnSpc>
                <a:spcPct val="100000"/>
              </a:lnSpc>
            </a:pPr>
            <a:fld id="{F8E7EE4E-6E82-4FAD-9224-940F64DB99D1}" type="slidenum">
              <a:rPr b="0" lang="en-US" sz="1400" spc="-1" strike="noStrike">
                <a:solidFill>
                  <a:srgbClr val="000000"/>
                </a:solidFill>
                <a:uFill>
                  <a:solidFill>
                    <a:srgbClr val="ffffff"/>
                  </a:solidFill>
                </a:uFill>
                <a:latin typeface="Arial"/>
                <a:ea typeface="Arial"/>
              </a:rPr>
              <a:t>&lt;number&gt;</a:t>
            </a:fld>
            <a:endParaRPr b="0" lang="en-US" sz="1400" spc="-1" strike="noStrike">
              <a:solidFill>
                <a:srgbClr val="000000"/>
              </a:solidFill>
              <a:uFill>
                <a:solidFill>
                  <a:srgbClr val="ffffff"/>
                </a:solidFill>
              </a:uFill>
              <a:latin typeface="Times New Roman"/>
            </a:endParaRPr>
          </a:p>
        </p:txBody>
      </p:sp>
      <p:sp>
        <p:nvSpPr>
          <p:cNvPr id="2" name="PlaceHolder 3"/>
          <p:cNvSpPr>
            <a:spLocks noGrp="1"/>
          </p:cNvSpPr>
          <p:nvPr>
            <p:ph type="body"/>
          </p:nvPr>
        </p:nvSpPr>
        <p:spPr>
          <a:xfrm>
            <a:off x="2194560" y="7702560"/>
            <a:ext cx="39501720" cy="19092240"/>
          </a:xfrm>
          <a:prstGeom prst="rect">
            <a:avLst/>
          </a:prstGeom>
        </p:spPr>
        <p:txBody>
          <a:bodyPr lIns="0" rIns="0" tIns="0" bIns="0">
            <a:normAutofit/>
          </a:bodyPr>
          <a:p>
            <a:pPr marL="432000" indent="-324000">
              <a:spcAft>
                <a:spcPts val="1417"/>
              </a:spcAft>
              <a:buClr>
                <a:srgbClr val="000000"/>
              </a:buClr>
              <a:buSzPct val="45000"/>
              <a:buFont typeface="Wingdings" charset="2"/>
              <a:buChar char=""/>
            </a:pPr>
            <a:r>
              <a:rPr b="0" lang="en-US" sz="1400" spc="-1" strike="noStrike">
                <a:solidFill>
                  <a:srgbClr val="000000"/>
                </a:solidFill>
                <a:uFill>
                  <a:solidFill>
                    <a:srgbClr val="ffffff"/>
                  </a:solidFill>
                </a:uFill>
                <a:latin typeface="Arial"/>
              </a:rPr>
              <a:t>Click to edit the outline text format</a:t>
            </a:r>
            <a:endParaRPr b="0" lang="en-US" sz="1400" spc="-1" strike="noStrike">
              <a:solidFill>
                <a:srgbClr val="000000"/>
              </a:solidFill>
              <a:uFill>
                <a:solidFill>
                  <a:srgbClr val="ffffff"/>
                </a:solidFill>
              </a:uFill>
              <a:latin typeface="Arial"/>
            </a:endParaRPr>
          </a:p>
          <a:p>
            <a:pPr lvl="1" marL="864000" indent="-324000">
              <a:spcAft>
                <a:spcPts val="1134"/>
              </a:spcAft>
              <a:buClr>
                <a:srgbClr val="000000"/>
              </a:buClr>
              <a:buSzPct val="75000"/>
              <a:buFont typeface="Symbol" charset="2"/>
              <a:buChar char=""/>
            </a:pPr>
            <a:r>
              <a:rPr b="0" lang="en-US" sz="1400" spc="-1" strike="noStrike">
                <a:solidFill>
                  <a:srgbClr val="000000"/>
                </a:solidFill>
                <a:uFill>
                  <a:solidFill>
                    <a:srgbClr val="ffffff"/>
                  </a:solidFill>
                </a:uFill>
                <a:latin typeface="Arial"/>
              </a:rPr>
              <a:t>Second Outline Level</a:t>
            </a:r>
            <a:endParaRPr b="0" lang="en-US" sz="1400" spc="-1" strike="noStrike">
              <a:solidFill>
                <a:srgbClr val="000000"/>
              </a:solidFill>
              <a:uFill>
                <a:solidFill>
                  <a:srgbClr val="ffffff"/>
                </a:solidFill>
              </a:uFill>
              <a:latin typeface="Arial"/>
            </a:endParaRPr>
          </a:p>
          <a:p>
            <a:pPr lvl="2" marL="1296000" indent="-288000">
              <a:spcAft>
                <a:spcPts val="850"/>
              </a:spcAft>
              <a:buClr>
                <a:srgbClr val="000000"/>
              </a:buClr>
              <a:buSzPct val="45000"/>
              <a:buFont typeface="Wingdings" charset="2"/>
              <a:buChar char=""/>
            </a:pPr>
            <a:r>
              <a:rPr b="0" lang="en-US" sz="1400" spc="-1" strike="noStrike">
                <a:solidFill>
                  <a:srgbClr val="000000"/>
                </a:solidFill>
                <a:uFill>
                  <a:solidFill>
                    <a:srgbClr val="ffffff"/>
                  </a:solidFill>
                </a:uFill>
                <a:latin typeface="Arial"/>
              </a:rPr>
              <a:t>Third Outline Level</a:t>
            </a:r>
            <a:endParaRPr b="0" lang="en-US" sz="1400" spc="-1" strike="noStrike">
              <a:solidFill>
                <a:srgbClr val="000000"/>
              </a:solidFill>
              <a:uFill>
                <a:solidFill>
                  <a:srgbClr val="ffffff"/>
                </a:solidFill>
              </a:uFill>
              <a:latin typeface="Arial"/>
            </a:endParaRPr>
          </a:p>
          <a:p>
            <a:pPr lvl="3" marL="1728000" indent="-216000">
              <a:spcAft>
                <a:spcPts val="567"/>
              </a:spcAft>
              <a:buClr>
                <a:srgbClr val="000000"/>
              </a:buClr>
              <a:buSzPct val="75000"/>
              <a:buFont typeface="Symbol" charset="2"/>
              <a:buChar char=""/>
            </a:pPr>
            <a:r>
              <a:rPr b="0" lang="en-US" sz="1400" spc="-1" strike="noStrike">
                <a:solidFill>
                  <a:srgbClr val="000000"/>
                </a:solidFill>
                <a:uFill>
                  <a:solidFill>
                    <a:srgbClr val="ffffff"/>
                  </a:solidFill>
                </a:uFill>
                <a:latin typeface="Arial"/>
              </a:rPr>
              <a:t>Fourth Outline Level</a:t>
            </a:r>
            <a:endParaRPr b="0" lang="en-US" sz="1400" spc="-1" strike="noStrike">
              <a:solidFill>
                <a:srgbClr val="000000"/>
              </a:solidFill>
              <a:uFill>
                <a:solidFill>
                  <a:srgbClr val="ffffff"/>
                </a:solidFill>
              </a:uFill>
              <a:latin typeface="Arial"/>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www.free-power-point-templates.com/" TargetMode="External"/><Relationship Id="rId6" Type="http://schemas.openxmlformats.org/officeDocument/2006/relationships/image" Target="../media/image5.png"/><Relationship Id="rId7" Type="http://schemas.openxmlformats.org/officeDocument/2006/relationships/slideLayout" Target="../slideLayouts/slideLayout2.xml"/><Relationship Id="rId8"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434343"/>
        </a:solidFill>
      </p:bgPr>
    </p:bg>
    <p:spTree>
      <p:nvGrpSpPr>
        <p:cNvPr id="1" name=""/>
        <p:cNvGrpSpPr/>
        <p:nvPr/>
      </p:nvGrpSpPr>
      <p:grpSpPr>
        <a:xfrm>
          <a:off x="0" y="0"/>
          <a:ext cx="0" cy="0"/>
          <a:chOff x="0" y="0"/>
          <a:chExt cx="0" cy="0"/>
        </a:xfrm>
      </p:grpSpPr>
      <p:sp>
        <p:nvSpPr>
          <p:cNvPr id="44" name="CustomShape 1"/>
          <p:cNvSpPr/>
          <p:nvPr/>
        </p:nvSpPr>
        <p:spPr>
          <a:xfrm>
            <a:off x="5279760" y="912240"/>
            <a:ext cx="37719360" cy="4309920"/>
          </a:xfrm>
          <a:prstGeom prst="rect">
            <a:avLst/>
          </a:prstGeom>
          <a:solidFill>
            <a:srgbClr val="0097a7"/>
          </a:solidFill>
          <a:ln>
            <a:noFill/>
          </a:ln>
        </p:spPr>
        <p:style>
          <a:lnRef idx="0"/>
          <a:fillRef idx="0"/>
          <a:effectRef idx="0"/>
          <a:fontRef idx="minor"/>
        </p:style>
      </p:sp>
      <p:sp>
        <p:nvSpPr>
          <p:cNvPr id="45" name="CustomShape 2"/>
          <p:cNvSpPr/>
          <p:nvPr/>
        </p:nvSpPr>
        <p:spPr>
          <a:xfrm>
            <a:off x="1791360" y="911880"/>
            <a:ext cx="3252600" cy="4892040"/>
          </a:xfrm>
          <a:prstGeom prst="rect">
            <a:avLst/>
          </a:prstGeom>
          <a:solidFill>
            <a:srgbClr val="ffffff"/>
          </a:solidFill>
          <a:ln>
            <a:noFill/>
          </a:ln>
        </p:spPr>
        <p:style>
          <a:lnRef idx="0"/>
          <a:fillRef idx="0"/>
          <a:effectRef idx="0"/>
          <a:fontRef idx="minor"/>
        </p:style>
      </p:sp>
      <p:sp>
        <p:nvSpPr>
          <p:cNvPr id="46" name="CustomShape 3"/>
          <p:cNvSpPr/>
          <p:nvPr/>
        </p:nvSpPr>
        <p:spPr>
          <a:xfrm>
            <a:off x="15032160" y="5454360"/>
            <a:ext cx="13879080" cy="26510040"/>
          </a:xfrm>
          <a:prstGeom prst="rect">
            <a:avLst/>
          </a:prstGeom>
          <a:solidFill>
            <a:srgbClr val="ffffff"/>
          </a:solidFill>
          <a:ln>
            <a:noFill/>
          </a:ln>
        </p:spPr>
        <p:style>
          <a:lnRef idx="0"/>
          <a:fillRef idx="0"/>
          <a:effectRef idx="0"/>
          <a:fontRef idx="minor"/>
        </p:style>
      </p:sp>
      <p:sp>
        <p:nvSpPr>
          <p:cNvPr id="47" name="CustomShape 4"/>
          <p:cNvSpPr/>
          <p:nvPr/>
        </p:nvSpPr>
        <p:spPr>
          <a:xfrm>
            <a:off x="896400" y="5222160"/>
            <a:ext cx="13879080" cy="26510040"/>
          </a:xfrm>
          <a:prstGeom prst="rect">
            <a:avLst/>
          </a:prstGeom>
          <a:solidFill>
            <a:srgbClr val="ffffff"/>
          </a:solidFill>
          <a:ln>
            <a:noFill/>
          </a:ln>
        </p:spPr>
        <p:style>
          <a:lnRef idx="0"/>
          <a:fillRef idx="0"/>
          <a:effectRef idx="0"/>
          <a:fontRef idx="minor"/>
        </p:style>
      </p:sp>
      <p:sp>
        <p:nvSpPr>
          <p:cNvPr id="48" name="CustomShape 5"/>
          <p:cNvSpPr/>
          <p:nvPr/>
        </p:nvSpPr>
        <p:spPr>
          <a:xfrm>
            <a:off x="29120040" y="5454360"/>
            <a:ext cx="13879080" cy="26510040"/>
          </a:xfrm>
          <a:prstGeom prst="rect">
            <a:avLst/>
          </a:prstGeom>
          <a:solidFill>
            <a:srgbClr val="ffffff"/>
          </a:solidFill>
          <a:ln>
            <a:noFill/>
          </a:ln>
        </p:spPr>
        <p:style>
          <a:lnRef idx="0"/>
          <a:fillRef idx="0"/>
          <a:effectRef idx="0"/>
          <a:fontRef idx="minor"/>
        </p:style>
      </p:sp>
      <p:sp>
        <p:nvSpPr>
          <p:cNvPr id="49" name="CustomShape 6"/>
          <p:cNvSpPr/>
          <p:nvPr/>
        </p:nvSpPr>
        <p:spPr>
          <a:xfrm>
            <a:off x="6270480" y="1882800"/>
            <a:ext cx="30463920" cy="2033640"/>
          </a:xfrm>
          <a:prstGeom prst="rect">
            <a:avLst/>
          </a:prstGeom>
          <a:noFill/>
          <a:ln>
            <a:noFill/>
          </a:ln>
        </p:spPr>
        <p:style>
          <a:lnRef idx="0"/>
          <a:fillRef idx="0"/>
          <a:effectRef idx="0"/>
          <a:fontRef idx="minor"/>
        </p:style>
        <p:txBody>
          <a:bodyPr tIns="91440" bIns="91440"/>
          <a:p>
            <a:pPr>
              <a:lnSpc>
                <a:spcPct val="115000"/>
              </a:lnSpc>
            </a:pPr>
            <a:r>
              <a:rPr b="0" lang="en-US" sz="7500" spc="-1" strike="noStrike">
                <a:solidFill>
                  <a:srgbClr val="ffffff"/>
                </a:solidFill>
                <a:uFill>
                  <a:solidFill>
                    <a:srgbClr val="ffffff"/>
                  </a:solidFill>
                </a:uFill>
                <a:latin typeface="Oswald"/>
                <a:ea typeface="Oswald"/>
              </a:rPr>
              <a:t>Edit title of the research presented in this poster</a:t>
            </a:r>
            <a:endParaRPr b="0" lang="en-US" sz="7500" spc="-1" strike="noStrike">
              <a:solidFill>
                <a:srgbClr val="000000"/>
              </a:solidFill>
              <a:uFill>
                <a:solidFill>
                  <a:srgbClr val="ffffff"/>
                </a:solidFill>
              </a:uFill>
              <a:latin typeface="Arial"/>
            </a:endParaRPr>
          </a:p>
          <a:p>
            <a:pPr>
              <a:lnSpc>
                <a:spcPct val="100000"/>
              </a:lnSpc>
            </a:pPr>
            <a:endParaRPr b="0" lang="en-US" sz="7500" spc="-1" strike="noStrike">
              <a:solidFill>
                <a:srgbClr val="000000"/>
              </a:solidFill>
              <a:uFill>
                <a:solidFill>
                  <a:srgbClr val="ffffff"/>
                </a:solidFill>
              </a:uFill>
              <a:latin typeface="Arial"/>
            </a:endParaRPr>
          </a:p>
        </p:txBody>
      </p:sp>
      <p:sp>
        <p:nvSpPr>
          <p:cNvPr id="50" name="CustomShape 7"/>
          <p:cNvSpPr/>
          <p:nvPr/>
        </p:nvSpPr>
        <p:spPr>
          <a:xfrm>
            <a:off x="6480720" y="3308400"/>
            <a:ext cx="35543160" cy="1230840"/>
          </a:xfrm>
          <a:prstGeom prst="rect">
            <a:avLst/>
          </a:prstGeom>
          <a:noFill/>
          <a:ln>
            <a:noFill/>
          </a:ln>
        </p:spPr>
        <p:style>
          <a:lnRef idx="0"/>
          <a:fillRef idx="0"/>
          <a:effectRef idx="0"/>
          <a:fontRef idx="minor"/>
        </p:style>
        <p:txBody>
          <a:bodyPr tIns="91440" bIns="91440"/>
          <a:p>
            <a:pPr>
              <a:lnSpc>
                <a:spcPct val="115000"/>
              </a:lnSpc>
            </a:pPr>
            <a:r>
              <a:rPr b="0" lang="en-US" sz="5000" spc="-1" strike="noStrike">
                <a:solidFill>
                  <a:srgbClr val="ffffff"/>
                </a:solidFill>
                <a:uFill>
                  <a:solidFill>
                    <a:srgbClr val="ffffff"/>
                  </a:solidFill>
                </a:uFill>
                <a:latin typeface="Droid Serif"/>
                <a:ea typeface="Droid Serif"/>
              </a:rPr>
              <a:t>This is an editable poster presentation template |123, Broadway, New York, NY 10027</a:t>
            </a:r>
            <a:endParaRPr b="0" lang="en-US" sz="5000" spc="-1" strike="noStrike">
              <a:solidFill>
                <a:srgbClr val="000000"/>
              </a:solidFill>
              <a:uFill>
                <a:solidFill>
                  <a:srgbClr val="ffffff"/>
                </a:solidFill>
              </a:uFill>
              <a:latin typeface="Arial"/>
            </a:endParaRPr>
          </a:p>
          <a:p>
            <a:pPr>
              <a:lnSpc>
                <a:spcPct val="115000"/>
              </a:lnSpc>
            </a:pPr>
            <a:endParaRPr b="0" lang="en-US" sz="5000" spc="-1" strike="noStrike">
              <a:solidFill>
                <a:srgbClr val="000000"/>
              </a:solidFill>
              <a:uFill>
                <a:solidFill>
                  <a:srgbClr val="ffffff"/>
                </a:solidFill>
              </a:uFill>
              <a:latin typeface="Arial"/>
            </a:endParaRPr>
          </a:p>
          <a:p>
            <a:pPr>
              <a:lnSpc>
                <a:spcPct val="115000"/>
              </a:lnSpc>
            </a:pPr>
            <a:endParaRPr b="0" lang="en-US" sz="5000" spc="-1" strike="noStrike">
              <a:solidFill>
                <a:srgbClr val="000000"/>
              </a:solidFill>
              <a:uFill>
                <a:solidFill>
                  <a:srgbClr val="ffffff"/>
                </a:solidFill>
              </a:uFill>
              <a:latin typeface="Arial"/>
            </a:endParaRPr>
          </a:p>
          <a:p>
            <a:pPr>
              <a:lnSpc>
                <a:spcPct val="100000"/>
              </a:lnSpc>
            </a:pPr>
            <a:endParaRPr b="0" lang="en-US" sz="5000" spc="-1" strike="noStrike">
              <a:solidFill>
                <a:srgbClr val="000000"/>
              </a:solidFill>
              <a:uFill>
                <a:solidFill>
                  <a:srgbClr val="ffffff"/>
                </a:solidFill>
              </a:uFill>
              <a:latin typeface="Arial"/>
            </a:endParaRPr>
          </a:p>
          <a:p>
            <a:pPr>
              <a:lnSpc>
                <a:spcPct val="115000"/>
              </a:lnSpc>
            </a:pPr>
            <a:endParaRPr b="0" lang="en-US" sz="5000" spc="-1" strike="noStrike">
              <a:solidFill>
                <a:srgbClr val="000000"/>
              </a:solidFill>
              <a:uFill>
                <a:solidFill>
                  <a:srgbClr val="ffffff"/>
                </a:solidFill>
              </a:uFill>
              <a:latin typeface="Arial"/>
            </a:endParaRPr>
          </a:p>
          <a:p>
            <a:pPr>
              <a:lnSpc>
                <a:spcPct val="100000"/>
              </a:lnSpc>
            </a:pPr>
            <a:endParaRPr b="0" lang="en-US" sz="5000" spc="-1" strike="noStrike">
              <a:solidFill>
                <a:srgbClr val="000000"/>
              </a:solidFill>
              <a:uFill>
                <a:solidFill>
                  <a:srgbClr val="ffffff"/>
                </a:solidFill>
              </a:uFill>
              <a:latin typeface="Arial"/>
            </a:endParaRPr>
          </a:p>
        </p:txBody>
      </p:sp>
      <p:sp>
        <p:nvSpPr>
          <p:cNvPr id="51" name="CustomShape 8"/>
          <p:cNvSpPr/>
          <p:nvPr/>
        </p:nvSpPr>
        <p:spPr>
          <a:xfrm>
            <a:off x="24904080" y="3308400"/>
            <a:ext cx="12130920" cy="1230840"/>
          </a:xfrm>
          <a:prstGeom prst="rect">
            <a:avLst/>
          </a:prstGeom>
          <a:noFill/>
          <a:ln>
            <a:noFill/>
          </a:ln>
        </p:spPr>
        <p:style>
          <a:lnRef idx="0"/>
          <a:fillRef idx="0"/>
          <a:effectRef idx="0"/>
          <a:fontRef idx="minor"/>
        </p:style>
        <p:txBody>
          <a:bodyPr tIns="91440" bIns="91440"/>
          <a:p>
            <a:pPr>
              <a:lnSpc>
                <a:spcPct val="115000"/>
              </a:lnSpc>
            </a:pPr>
            <a:endParaRPr b="0" lang="en-US" sz="1800" spc="-1" strike="noStrike">
              <a:solidFill>
                <a:srgbClr val="000000"/>
              </a:solidFill>
              <a:uFill>
                <a:solidFill>
                  <a:srgbClr val="ffffff"/>
                </a:solidFill>
              </a:uFill>
              <a:latin typeface="Arial"/>
            </a:endParaRPr>
          </a:p>
          <a:p>
            <a:pPr>
              <a:lnSpc>
                <a:spcPct val="115000"/>
              </a:lnSpc>
            </a:pPr>
            <a:endParaRPr b="0" lang="en-US" sz="1800" spc="-1" strike="noStrike">
              <a:solidFill>
                <a:srgbClr val="000000"/>
              </a:solidFill>
              <a:uFill>
                <a:solidFill>
                  <a:srgbClr val="ffffff"/>
                </a:solidFill>
              </a:uFill>
              <a:latin typeface="Arial"/>
            </a:endParaRPr>
          </a:p>
          <a:p>
            <a:pPr>
              <a:lnSpc>
                <a:spcPct val="115000"/>
              </a:lnSpc>
            </a:pPr>
            <a:endParaRPr b="0" lang="en-US" sz="1800" spc="-1" strike="noStrike">
              <a:solidFill>
                <a:srgbClr val="000000"/>
              </a:solidFill>
              <a:uFill>
                <a:solidFill>
                  <a:srgbClr val="ffffff"/>
                </a:solidFill>
              </a:uFill>
              <a:latin typeface="Arial"/>
            </a:endParaRPr>
          </a:p>
          <a:p>
            <a:pPr>
              <a:lnSpc>
                <a:spcPct val="115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15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
        <p:nvSpPr>
          <p:cNvPr id="52" name="CustomShape 9"/>
          <p:cNvSpPr/>
          <p:nvPr/>
        </p:nvSpPr>
        <p:spPr>
          <a:xfrm>
            <a:off x="2039400" y="6496200"/>
            <a:ext cx="1162332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How to use this Poster Template</a:t>
            </a:r>
            <a:endParaRPr b="0" lang="en-US" sz="5400" spc="-1" strike="noStrike">
              <a:solidFill>
                <a:srgbClr val="000000"/>
              </a:solidFill>
              <a:uFill>
                <a:solidFill>
                  <a:srgbClr val="ffffff"/>
                </a:solidFill>
              </a:uFill>
              <a:latin typeface="Arial"/>
            </a:endParaRPr>
          </a:p>
          <a:p>
            <a:pPr>
              <a:lnSpc>
                <a:spcPct val="100000"/>
              </a:lnSpc>
            </a:pPr>
            <a:endParaRPr b="0" lang="en-US" sz="5400" spc="-1" strike="noStrike">
              <a:solidFill>
                <a:srgbClr val="000000"/>
              </a:solidFill>
              <a:uFill>
                <a:solidFill>
                  <a:srgbClr val="ffffff"/>
                </a:solidFill>
              </a:uFill>
              <a:latin typeface="Arial"/>
            </a:endParaRPr>
          </a:p>
        </p:txBody>
      </p:sp>
      <p:sp>
        <p:nvSpPr>
          <p:cNvPr id="53" name="CustomShape 10"/>
          <p:cNvSpPr/>
          <p:nvPr/>
        </p:nvSpPr>
        <p:spPr>
          <a:xfrm>
            <a:off x="896400" y="31573800"/>
            <a:ext cx="13879080" cy="390960"/>
          </a:xfrm>
          <a:prstGeom prst="rect">
            <a:avLst/>
          </a:prstGeom>
          <a:solidFill>
            <a:srgbClr val="0097a7"/>
          </a:solidFill>
          <a:ln>
            <a:noFill/>
          </a:ln>
        </p:spPr>
        <p:style>
          <a:lnRef idx="0"/>
          <a:fillRef idx="0"/>
          <a:effectRef idx="0"/>
          <a:fontRef idx="minor"/>
        </p:style>
      </p:sp>
      <p:sp>
        <p:nvSpPr>
          <p:cNvPr id="54" name="CustomShape 11"/>
          <p:cNvSpPr/>
          <p:nvPr/>
        </p:nvSpPr>
        <p:spPr>
          <a:xfrm>
            <a:off x="15030360" y="31573800"/>
            <a:ext cx="13879080" cy="390960"/>
          </a:xfrm>
          <a:prstGeom prst="rect">
            <a:avLst/>
          </a:prstGeom>
          <a:solidFill>
            <a:srgbClr val="0097a7"/>
          </a:solidFill>
          <a:ln>
            <a:noFill/>
          </a:ln>
        </p:spPr>
        <p:style>
          <a:lnRef idx="0"/>
          <a:fillRef idx="0"/>
          <a:effectRef idx="0"/>
          <a:fontRef idx="minor"/>
        </p:style>
      </p:sp>
      <p:sp>
        <p:nvSpPr>
          <p:cNvPr id="55" name="CustomShape 12"/>
          <p:cNvSpPr/>
          <p:nvPr/>
        </p:nvSpPr>
        <p:spPr>
          <a:xfrm>
            <a:off x="29120040" y="31573800"/>
            <a:ext cx="13879080" cy="390960"/>
          </a:xfrm>
          <a:prstGeom prst="rect">
            <a:avLst/>
          </a:prstGeom>
          <a:solidFill>
            <a:srgbClr val="0097a7"/>
          </a:solidFill>
          <a:ln>
            <a:noFill/>
          </a:ln>
        </p:spPr>
        <p:style>
          <a:lnRef idx="0"/>
          <a:fillRef idx="0"/>
          <a:effectRef idx="0"/>
          <a:fontRef idx="minor"/>
        </p:style>
      </p:sp>
      <p:sp>
        <p:nvSpPr>
          <p:cNvPr id="56" name="CustomShape 13"/>
          <p:cNvSpPr/>
          <p:nvPr/>
        </p:nvSpPr>
        <p:spPr>
          <a:xfrm>
            <a:off x="2039400" y="20787480"/>
            <a:ext cx="10285560" cy="92016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Text Formatting</a:t>
            </a:r>
            <a:endParaRPr b="0" lang="en-US" sz="5400" spc="-1" strike="noStrike">
              <a:solidFill>
                <a:srgbClr val="000000"/>
              </a:solidFill>
              <a:uFill>
                <a:solidFill>
                  <a:srgbClr val="ffffff"/>
                </a:solidFill>
              </a:uFill>
              <a:latin typeface="Arial"/>
            </a:endParaRPr>
          </a:p>
          <a:p>
            <a:pPr>
              <a:lnSpc>
                <a:spcPct val="100000"/>
              </a:lnSpc>
            </a:pPr>
            <a:endParaRPr b="0" lang="en-US" sz="5400" spc="-1" strike="noStrike">
              <a:solidFill>
                <a:srgbClr val="000000"/>
              </a:solidFill>
              <a:uFill>
                <a:solidFill>
                  <a:srgbClr val="ffffff"/>
                </a:solidFill>
              </a:uFill>
              <a:latin typeface="Arial"/>
            </a:endParaRPr>
          </a:p>
        </p:txBody>
      </p:sp>
      <p:sp>
        <p:nvSpPr>
          <p:cNvPr id="57" name="CustomShape 14"/>
          <p:cNvSpPr/>
          <p:nvPr/>
        </p:nvSpPr>
        <p:spPr>
          <a:xfrm>
            <a:off x="2039400" y="7718760"/>
            <a:ext cx="10285560" cy="6406200"/>
          </a:xfrm>
          <a:prstGeom prst="rect">
            <a:avLst/>
          </a:prstGeom>
          <a:noFill/>
          <a:ln>
            <a:noFill/>
          </a:ln>
        </p:spPr>
        <p:style>
          <a:lnRef idx="0"/>
          <a:fillRef idx="0"/>
          <a:effectRef idx="0"/>
          <a:fontRef idx="minor"/>
        </p:style>
        <p:txBody>
          <a:bodyPr tIns="91440" bIns="91440"/>
          <a:p>
            <a:pPr marL="457200" indent="-380520">
              <a:lnSpc>
                <a:spcPct val="115000"/>
              </a:lnSpc>
              <a:buClr>
                <a:srgbClr val="434343"/>
              </a:buClr>
              <a:buFont typeface="Droid Serif"/>
              <a:buChar char="●"/>
            </a:pPr>
            <a:r>
              <a:rPr b="0" lang="en-US" sz="3200" spc="-1" strike="noStrike">
                <a:solidFill>
                  <a:srgbClr val="434343"/>
                </a:solidFill>
                <a:uFill>
                  <a:solidFill>
                    <a:srgbClr val="ffffff"/>
                  </a:solidFill>
                </a:uFill>
                <a:latin typeface="Droid Serif"/>
                <a:ea typeface="Droid Serif"/>
              </a:rPr>
              <a:t>You can use this presentation template to make a poster for your University and include snapshots of your research,data collection, analysis, etc.</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marL="457200" indent="-380520">
              <a:lnSpc>
                <a:spcPct val="115000"/>
              </a:lnSpc>
              <a:buClr>
                <a:srgbClr val="434343"/>
              </a:buClr>
              <a:buFont typeface="Droid Serif"/>
              <a:buChar char="●"/>
            </a:pPr>
            <a:r>
              <a:rPr b="0" lang="en-US" sz="3200" spc="-1" strike="noStrike">
                <a:solidFill>
                  <a:srgbClr val="434343"/>
                </a:solidFill>
                <a:uFill>
                  <a:solidFill>
                    <a:srgbClr val="ffffff"/>
                  </a:solidFill>
                </a:uFill>
                <a:latin typeface="Droid Serif"/>
                <a:ea typeface="Droid Serif"/>
              </a:rPr>
              <a:t>You can also put data-driven charts, images, slides and illustrations on each component.</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This editable poster presentation template is free for educational use and you can make as many copies you want. Text and images are 100% editable so you can include your own data, change the titles or re-arrange the text components to make your own layouts.</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00000"/>
              </a:lnSpc>
            </a:pPr>
            <a:r>
              <a:rPr b="0" lang="en-US" sz="3200" spc="-1" strike="noStrike">
                <a:solidFill>
                  <a:srgbClr val="434343"/>
                </a:solidFill>
                <a:uFill>
                  <a:solidFill>
                    <a:srgbClr val="ffffff"/>
                  </a:solidFill>
                </a:uFill>
                <a:latin typeface="Droid Serif"/>
                <a:ea typeface="Droid Serif"/>
              </a:rPr>
              <a:t>Information can be organized within columns. It is recommended to organize the information from top to bottom across each column.</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p:txBody>
      </p:sp>
      <p:sp>
        <p:nvSpPr>
          <p:cNvPr id="58" name="CustomShape 15"/>
          <p:cNvSpPr/>
          <p:nvPr/>
        </p:nvSpPr>
        <p:spPr>
          <a:xfrm>
            <a:off x="2039400" y="21980880"/>
            <a:ext cx="10285560" cy="4066200"/>
          </a:xfrm>
          <a:prstGeom prst="rect">
            <a:avLst/>
          </a:prstGeom>
          <a:noFill/>
          <a:ln>
            <a:noFill/>
          </a:ln>
        </p:spPr>
        <p:style>
          <a:lnRef idx="0"/>
          <a:fillRef idx="0"/>
          <a:effectRef idx="0"/>
          <a:fontRef idx="minor"/>
        </p:style>
        <p:txBody>
          <a:bodyPr tIns="91440" bIns="91440"/>
          <a:p>
            <a:pPr>
              <a:lnSpc>
                <a:spcPct val="100000"/>
              </a:lnSpc>
            </a:pPr>
            <a:r>
              <a:rPr b="0" lang="en-US" sz="3200" spc="-1" strike="noStrike">
                <a:solidFill>
                  <a:srgbClr val="434343"/>
                </a:solidFill>
                <a:uFill>
                  <a:solidFill>
                    <a:srgbClr val="ffffff"/>
                  </a:solidFill>
                </a:uFill>
                <a:latin typeface="Droid Serif"/>
                <a:ea typeface="Droid Serif"/>
              </a:rPr>
              <a:t>Try to avoid using ONLY CAPITAL LETTERS, and make special focus in choosing a good combination of colors to produce a high contrast between the text and backgrounds.</a:t>
            </a:r>
            <a:endParaRPr b="0" lang="en-US" sz="3200" spc="-1" strike="noStrike">
              <a:solidFill>
                <a:srgbClr val="000000"/>
              </a:solidFill>
              <a:uFill>
                <a:solidFill>
                  <a:srgbClr val="ffffff"/>
                </a:solidFill>
              </a:uFill>
              <a:latin typeface="Arial"/>
            </a:endParaRPr>
          </a:p>
          <a:p>
            <a:pPr>
              <a:lnSpc>
                <a:spcPct val="100000"/>
              </a:lnSpc>
            </a:pPr>
            <a:endParaRPr b="0" lang="en-US" sz="3200" spc="-1" strike="noStrike">
              <a:solidFill>
                <a:srgbClr val="000000"/>
              </a:solidFill>
              <a:uFill>
                <a:solidFill>
                  <a:srgbClr val="ffffff"/>
                </a:solidFill>
              </a:uFill>
              <a:latin typeface="Arial"/>
            </a:endParaRPr>
          </a:p>
          <a:p>
            <a:pPr>
              <a:lnSpc>
                <a:spcPct val="100000"/>
              </a:lnSpc>
            </a:pPr>
            <a:r>
              <a:rPr b="0" lang="en-US" sz="3200" spc="-1" strike="noStrike">
                <a:solidFill>
                  <a:srgbClr val="434343"/>
                </a:solidFill>
                <a:uFill>
                  <a:solidFill>
                    <a:srgbClr val="ffffff"/>
                  </a:solidFill>
                </a:uFill>
                <a:latin typeface="Droid Serif"/>
                <a:ea typeface="Droid Serif"/>
              </a:rPr>
              <a:t>The font can be changed and you can pick any desired font in PowerPoint, Google Slides or Open Office. It is recommended to follow a consistency in Font, text size, captions, etc.</a:t>
            </a:r>
            <a:endParaRPr b="0" lang="en-US" sz="3200" spc="-1" strike="noStrike">
              <a:solidFill>
                <a:srgbClr val="000000"/>
              </a:solidFill>
              <a:uFill>
                <a:solidFill>
                  <a:srgbClr val="ffffff"/>
                </a:solidFill>
              </a:uFill>
              <a:latin typeface="Arial"/>
            </a:endParaRPr>
          </a:p>
        </p:txBody>
      </p:sp>
      <p:pic>
        <p:nvPicPr>
          <p:cNvPr id="59" name="Shape 66" descr=""/>
          <p:cNvPicPr/>
          <p:nvPr/>
        </p:nvPicPr>
        <p:blipFill>
          <a:blip r:embed="rId1"/>
          <a:stretch/>
        </p:blipFill>
        <p:spPr>
          <a:xfrm>
            <a:off x="2376720" y="1714680"/>
            <a:ext cx="2274480" cy="2975400"/>
          </a:xfrm>
          <a:prstGeom prst="rect">
            <a:avLst/>
          </a:prstGeom>
          <a:ln>
            <a:noFill/>
          </a:ln>
        </p:spPr>
      </p:pic>
      <p:sp>
        <p:nvSpPr>
          <p:cNvPr id="60" name="CustomShape 16"/>
          <p:cNvSpPr/>
          <p:nvPr/>
        </p:nvSpPr>
        <p:spPr>
          <a:xfrm>
            <a:off x="2039400" y="29574720"/>
            <a:ext cx="10285560" cy="1230840"/>
          </a:xfrm>
          <a:prstGeom prst="rect">
            <a:avLst/>
          </a:prstGeom>
          <a:noFill/>
          <a:ln>
            <a:noFill/>
          </a:ln>
        </p:spPr>
        <p:style>
          <a:lnRef idx="0"/>
          <a:fillRef idx="0"/>
          <a:effectRef idx="0"/>
          <a:fontRef idx="minor"/>
        </p:style>
        <p:txBody>
          <a:bodyPr tIns="91440" bIns="91440"/>
          <a:p>
            <a:pPr>
              <a:lnSpc>
                <a:spcPct val="100000"/>
              </a:lnSpc>
            </a:pPr>
            <a:r>
              <a:rPr b="0" lang="en-US" sz="2400" spc="-1" strike="noStrike">
                <a:solidFill>
                  <a:srgbClr val="434343"/>
                </a:solidFill>
                <a:uFill>
                  <a:solidFill>
                    <a:srgbClr val="ffffff"/>
                  </a:solidFill>
                </a:uFill>
                <a:latin typeface="Droid Serif"/>
                <a:ea typeface="Droid Serif"/>
              </a:rPr>
              <a:t>This is a caption. You can replace the image and edit this text here.</a:t>
            </a:r>
            <a:endParaRPr b="0" lang="en-US" sz="2400" spc="-1" strike="noStrike">
              <a:solidFill>
                <a:srgbClr val="000000"/>
              </a:solidFill>
              <a:uFill>
                <a:solidFill>
                  <a:srgbClr val="ffffff"/>
                </a:solidFill>
              </a:uFill>
              <a:latin typeface="Arial"/>
            </a:endParaRPr>
          </a:p>
        </p:txBody>
      </p:sp>
      <p:sp>
        <p:nvSpPr>
          <p:cNvPr id="61" name="CustomShape 17"/>
          <p:cNvSpPr/>
          <p:nvPr/>
        </p:nvSpPr>
        <p:spPr>
          <a:xfrm>
            <a:off x="16173360" y="6530760"/>
            <a:ext cx="808416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Images</a:t>
            </a:r>
            <a:endParaRPr b="0" lang="en-US" sz="5400" spc="-1" strike="noStrike">
              <a:solidFill>
                <a:srgbClr val="000000"/>
              </a:solidFill>
              <a:uFill>
                <a:solidFill>
                  <a:srgbClr val="ffffff"/>
                </a:solidFill>
              </a:uFill>
              <a:latin typeface="Arial"/>
            </a:endParaRPr>
          </a:p>
          <a:p>
            <a:pPr>
              <a:lnSpc>
                <a:spcPct val="100000"/>
              </a:lnSpc>
            </a:pPr>
            <a:endParaRPr b="0" lang="en-US" sz="5400" spc="-1" strike="noStrike">
              <a:solidFill>
                <a:srgbClr val="000000"/>
              </a:solidFill>
              <a:uFill>
                <a:solidFill>
                  <a:srgbClr val="ffffff"/>
                </a:solidFill>
              </a:uFill>
              <a:latin typeface="Arial"/>
            </a:endParaRPr>
          </a:p>
        </p:txBody>
      </p:sp>
      <p:sp>
        <p:nvSpPr>
          <p:cNvPr id="62" name="CustomShape 18"/>
          <p:cNvSpPr/>
          <p:nvPr/>
        </p:nvSpPr>
        <p:spPr>
          <a:xfrm>
            <a:off x="16173360" y="7753320"/>
            <a:ext cx="10285560" cy="5513040"/>
          </a:xfrm>
          <a:prstGeom prst="rect">
            <a:avLst/>
          </a:prstGeom>
          <a:noFill/>
          <a:ln>
            <a:noFill/>
          </a:ln>
        </p:spPr>
        <p:style>
          <a:lnRef idx="0"/>
          <a:fillRef idx="0"/>
          <a:effectRef idx="0"/>
          <a:fontRef idx="minor"/>
        </p:style>
        <p:txBody>
          <a:bodyPr tIns="91440" bIns="91440"/>
          <a:p>
            <a:pPr>
              <a:lnSpc>
                <a:spcPct val="115000"/>
              </a:lnSpc>
            </a:pPr>
            <a:r>
              <a:rPr b="0" lang="en-US" sz="3200" spc="-1" strike="noStrike">
                <a:solidFill>
                  <a:srgbClr val="434343"/>
                </a:solidFill>
                <a:uFill>
                  <a:solidFill>
                    <a:srgbClr val="ffffff"/>
                  </a:solidFill>
                </a:uFill>
                <a:latin typeface="Droid Serif"/>
                <a:ea typeface="Droid Serif"/>
              </a:rPr>
              <a:t>Given this presentation template is fully editable, you can insert images. It is recommended to insert images with a resolution of at least 150 dpi in order to keep a good quality level once printed.</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Use Insert -&gt; Image to insert a new image into any of the available columns. Then, drag the image to any desired position making sure that the borders are aligned with the text.</a:t>
            </a:r>
            <a:endParaRPr b="0" lang="en-US" sz="3200" spc="-1" strike="noStrike">
              <a:solidFill>
                <a:srgbClr val="000000"/>
              </a:solidFill>
              <a:uFill>
                <a:solidFill>
                  <a:srgbClr val="ffffff"/>
                </a:solidFill>
              </a:uFill>
              <a:latin typeface="Arial"/>
            </a:endParaRPr>
          </a:p>
        </p:txBody>
      </p:sp>
      <p:sp>
        <p:nvSpPr>
          <p:cNvPr id="63" name="CustomShape 19"/>
          <p:cNvSpPr/>
          <p:nvPr/>
        </p:nvSpPr>
        <p:spPr>
          <a:xfrm>
            <a:off x="16173360" y="12471480"/>
            <a:ext cx="808416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Logos</a:t>
            </a:r>
            <a:endParaRPr b="0" lang="en-US" sz="5400" spc="-1" strike="noStrike">
              <a:solidFill>
                <a:srgbClr val="000000"/>
              </a:solidFill>
              <a:uFill>
                <a:solidFill>
                  <a:srgbClr val="ffffff"/>
                </a:solidFill>
              </a:uFill>
              <a:latin typeface="Arial"/>
            </a:endParaRPr>
          </a:p>
          <a:p>
            <a:pPr>
              <a:lnSpc>
                <a:spcPct val="100000"/>
              </a:lnSpc>
            </a:pPr>
            <a:endParaRPr b="0" lang="en-US" sz="5400" spc="-1" strike="noStrike">
              <a:solidFill>
                <a:srgbClr val="000000"/>
              </a:solidFill>
              <a:uFill>
                <a:solidFill>
                  <a:srgbClr val="ffffff"/>
                </a:solidFill>
              </a:uFill>
              <a:latin typeface="Arial"/>
            </a:endParaRPr>
          </a:p>
        </p:txBody>
      </p:sp>
      <p:sp>
        <p:nvSpPr>
          <p:cNvPr id="64" name="CustomShape 20"/>
          <p:cNvSpPr/>
          <p:nvPr/>
        </p:nvSpPr>
        <p:spPr>
          <a:xfrm>
            <a:off x="16173360" y="13846680"/>
            <a:ext cx="10285560" cy="3287880"/>
          </a:xfrm>
          <a:prstGeom prst="rect">
            <a:avLst/>
          </a:prstGeom>
          <a:noFill/>
          <a:ln>
            <a:noFill/>
          </a:ln>
        </p:spPr>
        <p:style>
          <a:lnRef idx="0"/>
          <a:fillRef idx="0"/>
          <a:effectRef idx="0"/>
          <a:fontRef idx="minor"/>
        </p:style>
        <p:txBody>
          <a:bodyPr tIns="91440" bIns="91440"/>
          <a:p>
            <a:pPr>
              <a:lnSpc>
                <a:spcPct val="115000"/>
              </a:lnSpc>
            </a:pPr>
            <a:r>
              <a:rPr b="0" lang="en-US" sz="3200" spc="-1" strike="noStrike">
                <a:solidFill>
                  <a:srgbClr val="434343"/>
                </a:solidFill>
                <a:uFill>
                  <a:solidFill>
                    <a:srgbClr val="ffffff"/>
                  </a:solidFill>
                </a:uFill>
                <a:latin typeface="Droid Serif"/>
                <a:ea typeface="Droid Serif"/>
              </a:rPr>
              <a:t>There is a dummy logo inserted in this presentation. You can easily replace the logo.</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To add a new logo, remove the dummy logo and insert your own logo image or replace the current dummy logo image to choose the logo image (right click and Replace Image).</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p:txBody>
      </p:sp>
      <p:sp>
        <p:nvSpPr>
          <p:cNvPr id="65" name="CustomShape 21"/>
          <p:cNvSpPr/>
          <p:nvPr/>
        </p:nvSpPr>
        <p:spPr>
          <a:xfrm>
            <a:off x="16173360" y="18151560"/>
            <a:ext cx="1028556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Convert PowerPoint to PDF</a:t>
            </a:r>
            <a:endParaRPr b="0" lang="en-US" sz="5400" spc="-1" strike="noStrike">
              <a:solidFill>
                <a:srgbClr val="000000"/>
              </a:solidFill>
              <a:uFill>
                <a:solidFill>
                  <a:srgbClr val="ffffff"/>
                </a:solidFill>
              </a:uFill>
              <a:latin typeface="Arial"/>
            </a:endParaRPr>
          </a:p>
          <a:p>
            <a:pPr>
              <a:lnSpc>
                <a:spcPct val="100000"/>
              </a:lnSpc>
            </a:pPr>
            <a:endParaRPr b="0" lang="en-US" sz="5400" spc="-1" strike="noStrike">
              <a:solidFill>
                <a:srgbClr val="000000"/>
              </a:solidFill>
              <a:uFill>
                <a:solidFill>
                  <a:srgbClr val="ffffff"/>
                </a:solidFill>
              </a:uFill>
              <a:latin typeface="Arial"/>
            </a:endParaRPr>
          </a:p>
        </p:txBody>
      </p:sp>
      <p:sp>
        <p:nvSpPr>
          <p:cNvPr id="66" name="CustomShape 22"/>
          <p:cNvSpPr/>
          <p:nvPr/>
        </p:nvSpPr>
        <p:spPr>
          <a:xfrm>
            <a:off x="16173360" y="19526400"/>
            <a:ext cx="10285560" cy="11284920"/>
          </a:xfrm>
          <a:prstGeom prst="rect">
            <a:avLst/>
          </a:prstGeom>
          <a:noFill/>
          <a:ln>
            <a:noFill/>
          </a:ln>
        </p:spPr>
        <p:style>
          <a:lnRef idx="0"/>
          <a:fillRef idx="0"/>
          <a:effectRef idx="0"/>
          <a:fontRef idx="minor"/>
        </p:style>
        <p:txBody>
          <a:bodyPr tIns="91440" bIns="91440"/>
          <a:p>
            <a:pPr>
              <a:lnSpc>
                <a:spcPct val="115000"/>
              </a:lnSpc>
            </a:pPr>
            <a:r>
              <a:rPr b="0" lang="en-US" sz="2400" spc="-1" strike="noStrike">
                <a:solidFill>
                  <a:srgbClr val="434343"/>
                </a:solidFill>
                <a:uFill>
                  <a:solidFill>
                    <a:srgbClr val="ffffff"/>
                  </a:solidFill>
                </a:uFill>
                <a:latin typeface="Droid Serif"/>
                <a:ea typeface="Droid Serif"/>
              </a:rPr>
              <a:t>This poster presentation can be saved as a PDF. Go to</a:t>
            </a:r>
            <a:endParaRPr b="0" lang="en-US" sz="2400" spc="-1" strike="noStrike">
              <a:solidFill>
                <a:srgbClr val="000000"/>
              </a:solidFill>
              <a:uFill>
                <a:solidFill>
                  <a:srgbClr val="ffffff"/>
                </a:solidFill>
              </a:uFill>
              <a:latin typeface="Arial"/>
            </a:endParaRPr>
          </a:p>
          <a:p>
            <a:pPr>
              <a:lnSpc>
                <a:spcPct val="115000"/>
              </a:lnSpc>
            </a:pPr>
            <a:endParaRPr b="0" lang="en-US" sz="2400" spc="-1" strike="noStrike">
              <a:solidFill>
                <a:srgbClr val="000000"/>
              </a:solidFill>
              <a:uFill>
                <a:solidFill>
                  <a:srgbClr val="ffffff"/>
                </a:solidFill>
              </a:uFill>
              <a:latin typeface="Arial"/>
            </a:endParaRPr>
          </a:p>
          <a:p>
            <a:pPr algn="ctr">
              <a:lnSpc>
                <a:spcPct val="115000"/>
              </a:lnSpc>
            </a:pPr>
            <a:r>
              <a:rPr b="0" lang="en-US" sz="3000" spc="-1" strike="noStrike">
                <a:solidFill>
                  <a:srgbClr val="434343"/>
                </a:solidFill>
                <a:uFill>
                  <a:solidFill>
                    <a:srgbClr val="ffffff"/>
                  </a:solidFill>
                </a:uFill>
                <a:latin typeface="Oswald"/>
                <a:ea typeface="Oswald"/>
              </a:rPr>
              <a:t>File &gt; Print.</a:t>
            </a:r>
            <a:endParaRPr b="0" lang="en-US" sz="3000" spc="-1" strike="noStrike">
              <a:solidFill>
                <a:srgbClr val="000000"/>
              </a:solidFill>
              <a:uFill>
                <a:solidFill>
                  <a:srgbClr val="ffffff"/>
                </a:solidFill>
              </a:uFill>
              <a:latin typeface="Arial"/>
            </a:endParaRPr>
          </a:p>
          <a:p>
            <a:pPr>
              <a:lnSpc>
                <a:spcPct val="115000"/>
              </a:lnSpc>
            </a:pPr>
            <a:endParaRPr b="0" lang="en-US" sz="3000" spc="-1" strike="noStrike">
              <a:solidFill>
                <a:srgbClr val="000000"/>
              </a:solidFill>
              <a:uFill>
                <a:solidFill>
                  <a:srgbClr val="ffffff"/>
                </a:solidFill>
              </a:uFill>
              <a:latin typeface="Arial"/>
            </a:endParaRPr>
          </a:p>
          <a:p>
            <a:pPr>
              <a:lnSpc>
                <a:spcPct val="115000"/>
              </a:lnSpc>
            </a:pPr>
            <a:r>
              <a:rPr b="0" lang="en-US" sz="2400" spc="-1" strike="noStrike">
                <a:solidFill>
                  <a:srgbClr val="434343"/>
                </a:solidFill>
                <a:uFill>
                  <a:solidFill>
                    <a:srgbClr val="ffffff"/>
                  </a:solidFill>
                </a:uFill>
                <a:latin typeface="Droid Serif"/>
                <a:ea typeface="Droid Serif"/>
              </a:rPr>
              <a:t>If you are in Mac, at the bottom left hand corner, there is a button PDF, click on this button and the scroll to:</a:t>
            </a:r>
            <a:endParaRPr b="0" lang="en-US" sz="2400" spc="-1" strike="noStrike">
              <a:solidFill>
                <a:srgbClr val="000000"/>
              </a:solidFill>
              <a:uFill>
                <a:solidFill>
                  <a:srgbClr val="ffffff"/>
                </a:solidFill>
              </a:uFill>
              <a:latin typeface="Arial"/>
            </a:endParaRPr>
          </a:p>
          <a:p>
            <a:pPr>
              <a:lnSpc>
                <a:spcPct val="115000"/>
              </a:lnSpc>
            </a:pPr>
            <a:endParaRPr b="0" lang="en-US" sz="2400" spc="-1" strike="noStrike">
              <a:solidFill>
                <a:srgbClr val="000000"/>
              </a:solidFill>
              <a:uFill>
                <a:solidFill>
                  <a:srgbClr val="ffffff"/>
                </a:solidFill>
              </a:uFill>
              <a:latin typeface="Arial"/>
            </a:endParaRPr>
          </a:p>
          <a:p>
            <a:pPr algn="ctr">
              <a:lnSpc>
                <a:spcPct val="115000"/>
              </a:lnSpc>
            </a:pPr>
            <a:r>
              <a:rPr b="0" lang="en-US" sz="3000" spc="-1" strike="noStrike">
                <a:solidFill>
                  <a:srgbClr val="434343"/>
                </a:solidFill>
                <a:uFill>
                  <a:solidFill>
                    <a:srgbClr val="ffffff"/>
                  </a:solidFill>
                </a:uFill>
                <a:latin typeface="Oswald"/>
                <a:ea typeface="Oswald"/>
              </a:rPr>
              <a:t>“</a:t>
            </a:r>
            <a:r>
              <a:rPr b="0" lang="en-US" sz="3000" spc="-1" strike="noStrike">
                <a:solidFill>
                  <a:srgbClr val="434343"/>
                </a:solidFill>
                <a:uFill>
                  <a:solidFill>
                    <a:srgbClr val="ffffff"/>
                  </a:solidFill>
                </a:uFill>
                <a:latin typeface="Oswald"/>
                <a:ea typeface="Oswald"/>
              </a:rPr>
              <a:t>Save as PDF…”</a:t>
            </a:r>
            <a:endParaRPr b="0" lang="en-US" sz="3000" spc="-1" strike="noStrike">
              <a:solidFill>
                <a:srgbClr val="000000"/>
              </a:solidFill>
              <a:uFill>
                <a:solidFill>
                  <a:srgbClr val="ffffff"/>
                </a:solidFill>
              </a:uFill>
              <a:latin typeface="Arial"/>
            </a:endParaRPr>
          </a:p>
          <a:p>
            <a:pPr>
              <a:lnSpc>
                <a:spcPct val="115000"/>
              </a:lnSpc>
            </a:pPr>
            <a:endParaRPr b="0" lang="en-US" sz="3000" spc="-1" strike="noStrike">
              <a:solidFill>
                <a:srgbClr val="000000"/>
              </a:solidFill>
              <a:uFill>
                <a:solidFill>
                  <a:srgbClr val="ffffff"/>
                </a:solidFill>
              </a:uFill>
              <a:latin typeface="Arial"/>
            </a:endParaRPr>
          </a:p>
          <a:p>
            <a:pPr>
              <a:lnSpc>
                <a:spcPct val="115000"/>
              </a:lnSpc>
            </a:pPr>
            <a:r>
              <a:rPr b="0" lang="en-US" sz="2400" spc="-1" strike="noStrike">
                <a:solidFill>
                  <a:srgbClr val="434343"/>
                </a:solidFill>
                <a:uFill>
                  <a:solidFill>
                    <a:srgbClr val="ffffff"/>
                  </a:solidFill>
                </a:uFill>
                <a:latin typeface="Droid Serif"/>
                <a:ea typeface="Droid Serif"/>
              </a:rPr>
              <a:t>Once exported to PDF, locate the new file and try to open it just to make sure the process worked as expected.</a:t>
            </a:r>
            <a:endParaRPr b="0" lang="en-US" sz="2400" spc="-1" strike="noStrike">
              <a:solidFill>
                <a:srgbClr val="000000"/>
              </a:solidFill>
              <a:uFill>
                <a:solidFill>
                  <a:srgbClr val="ffffff"/>
                </a:solidFill>
              </a:uFill>
              <a:latin typeface="Arial"/>
            </a:endParaRPr>
          </a:p>
          <a:p>
            <a:pPr>
              <a:lnSpc>
                <a:spcPct val="115000"/>
              </a:lnSpc>
            </a:pPr>
            <a:endParaRPr b="0" lang="en-US" sz="2400" spc="-1" strike="noStrike">
              <a:solidFill>
                <a:srgbClr val="000000"/>
              </a:solidFill>
              <a:uFill>
                <a:solidFill>
                  <a:srgbClr val="ffffff"/>
                </a:solidFill>
              </a:uFill>
              <a:latin typeface="Arial"/>
            </a:endParaRPr>
          </a:p>
          <a:p>
            <a:pPr>
              <a:lnSpc>
                <a:spcPct val="115000"/>
              </a:lnSpc>
            </a:pPr>
            <a:r>
              <a:rPr b="0" lang="en-US" sz="2400" spc="-1" strike="noStrike">
                <a:solidFill>
                  <a:srgbClr val="434343"/>
                </a:solidFill>
                <a:uFill>
                  <a:solidFill>
                    <a:srgbClr val="ffffff"/>
                  </a:solidFill>
                </a:uFill>
                <a:latin typeface="Droid Serif"/>
                <a:ea typeface="Droid Serif"/>
              </a:rPr>
              <a:t>In any case, it is recommended to keep a digital version of the presentation poster file as a PowerPoint presentation or Google Drive in case you need to make modifications in the future.</a:t>
            </a:r>
            <a:endParaRPr b="0" lang="en-US" sz="2400" spc="-1" strike="noStrike">
              <a:solidFill>
                <a:srgbClr val="000000"/>
              </a:solidFill>
              <a:uFill>
                <a:solidFill>
                  <a:srgbClr val="ffffff"/>
                </a:solidFill>
              </a:uFill>
              <a:latin typeface="Arial"/>
            </a:endParaRPr>
          </a:p>
          <a:p>
            <a:pPr>
              <a:lnSpc>
                <a:spcPct val="115000"/>
              </a:lnSpc>
            </a:pPr>
            <a:endParaRPr b="0" lang="en-US" sz="2400" spc="-1" strike="noStrike">
              <a:solidFill>
                <a:srgbClr val="000000"/>
              </a:solidFill>
              <a:uFill>
                <a:solidFill>
                  <a:srgbClr val="ffffff"/>
                </a:solidFill>
              </a:uFill>
              <a:latin typeface="Arial"/>
            </a:endParaRPr>
          </a:p>
          <a:p>
            <a:pPr>
              <a:lnSpc>
                <a:spcPct val="115000"/>
              </a:lnSpc>
            </a:pPr>
            <a:r>
              <a:rPr b="0" lang="en-US" sz="24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 Modo complectitur cu sed, no vitae inermis patrioque eam. In quod dicit assentior mea. Causae detraxit similique ea eam.</a:t>
            </a:r>
            <a:endParaRPr b="0" lang="en-US" sz="2400" spc="-1" strike="noStrike">
              <a:solidFill>
                <a:srgbClr val="000000"/>
              </a:solidFill>
              <a:uFill>
                <a:solidFill>
                  <a:srgbClr val="ffffff"/>
                </a:solidFill>
              </a:uFill>
              <a:latin typeface="Arial"/>
            </a:endParaRPr>
          </a:p>
          <a:p>
            <a:pPr>
              <a:lnSpc>
                <a:spcPct val="115000"/>
              </a:lnSpc>
            </a:pPr>
            <a:endParaRPr b="0" lang="en-US" sz="2400" spc="-1" strike="noStrike">
              <a:solidFill>
                <a:srgbClr val="000000"/>
              </a:solidFill>
              <a:uFill>
                <a:solidFill>
                  <a:srgbClr val="ffffff"/>
                </a:solidFill>
              </a:uFill>
              <a:latin typeface="Arial"/>
            </a:endParaRPr>
          </a:p>
        </p:txBody>
      </p:sp>
      <p:sp>
        <p:nvSpPr>
          <p:cNvPr id="67" name="CustomShape 23"/>
          <p:cNvSpPr/>
          <p:nvPr/>
        </p:nvSpPr>
        <p:spPr>
          <a:xfrm>
            <a:off x="30280320" y="6550200"/>
            <a:ext cx="808416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Edit this text</a:t>
            </a:r>
            <a:endParaRPr b="0" lang="en-US" sz="5400" spc="-1" strike="noStrike">
              <a:solidFill>
                <a:srgbClr val="000000"/>
              </a:solidFill>
              <a:uFill>
                <a:solidFill>
                  <a:srgbClr val="ffffff"/>
                </a:solidFill>
              </a:uFill>
              <a:latin typeface="Arial"/>
            </a:endParaRPr>
          </a:p>
          <a:p>
            <a:pPr>
              <a:lnSpc>
                <a:spcPct val="100000"/>
              </a:lnSpc>
            </a:pPr>
            <a:endParaRPr b="0" lang="en-US" sz="5400" spc="-1" strike="noStrike">
              <a:solidFill>
                <a:srgbClr val="000000"/>
              </a:solidFill>
              <a:uFill>
                <a:solidFill>
                  <a:srgbClr val="ffffff"/>
                </a:solidFill>
              </a:uFill>
              <a:latin typeface="Arial"/>
            </a:endParaRPr>
          </a:p>
        </p:txBody>
      </p:sp>
      <p:sp>
        <p:nvSpPr>
          <p:cNvPr id="68" name="CustomShape 24"/>
          <p:cNvSpPr/>
          <p:nvPr/>
        </p:nvSpPr>
        <p:spPr>
          <a:xfrm>
            <a:off x="30280320" y="7772760"/>
            <a:ext cx="10285560" cy="5513040"/>
          </a:xfrm>
          <a:prstGeom prst="rect">
            <a:avLst/>
          </a:prstGeom>
          <a:noFill/>
          <a:ln>
            <a:noFill/>
          </a:ln>
        </p:spPr>
        <p:style>
          <a:lnRef idx="0"/>
          <a:fillRef idx="0"/>
          <a:effectRef idx="0"/>
          <a:fontRef idx="minor"/>
        </p:style>
        <p:txBody>
          <a:bodyPr tIns="91440" bIns="91440"/>
          <a:p>
            <a:pPr>
              <a:lnSpc>
                <a:spcPct val="115000"/>
              </a:lnSpc>
            </a:pPr>
            <a:r>
              <a:rPr b="0" lang="en-US" sz="32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Modo complectitur cu sed, no vitae inermis patrioque eam. In quod dicit assentior mea. Causae detraxit similique ea eam.</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p:txBody>
      </p:sp>
      <p:pic>
        <p:nvPicPr>
          <p:cNvPr id="69" name="Shape 76" descr=""/>
          <p:cNvPicPr/>
          <p:nvPr/>
        </p:nvPicPr>
        <p:blipFill>
          <a:blip r:embed="rId2"/>
          <a:srcRect l="6813" t="0" r="6813" b="0"/>
          <a:stretch/>
        </p:blipFill>
        <p:spPr>
          <a:xfrm>
            <a:off x="30280320" y="11238120"/>
            <a:ext cx="10285560" cy="4309920"/>
          </a:xfrm>
          <a:prstGeom prst="rect">
            <a:avLst/>
          </a:prstGeom>
          <a:ln>
            <a:noFill/>
          </a:ln>
        </p:spPr>
      </p:pic>
      <p:sp>
        <p:nvSpPr>
          <p:cNvPr id="70" name="CustomShape 25"/>
          <p:cNvSpPr/>
          <p:nvPr/>
        </p:nvSpPr>
        <p:spPr>
          <a:xfrm>
            <a:off x="30280320" y="15912360"/>
            <a:ext cx="808416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Edit this text</a:t>
            </a:r>
            <a:endParaRPr b="0" lang="en-US" sz="5400" spc="-1" strike="noStrike">
              <a:solidFill>
                <a:srgbClr val="000000"/>
              </a:solidFill>
              <a:uFill>
                <a:solidFill>
                  <a:srgbClr val="ffffff"/>
                </a:solidFill>
              </a:uFill>
              <a:latin typeface="Arial"/>
            </a:endParaRPr>
          </a:p>
        </p:txBody>
      </p:sp>
      <p:sp>
        <p:nvSpPr>
          <p:cNvPr id="71" name="CustomShape 26"/>
          <p:cNvSpPr/>
          <p:nvPr/>
        </p:nvSpPr>
        <p:spPr>
          <a:xfrm>
            <a:off x="30280320" y="17134920"/>
            <a:ext cx="10285560" cy="9169560"/>
          </a:xfrm>
          <a:prstGeom prst="rect">
            <a:avLst/>
          </a:prstGeom>
          <a:noFill/>
          <a:ln>
            <a:noFill/>
          </a:ln>
        </p:spPr>
        <p:style>
          <a:lnRef idx="0"/>
          <a:fillRef idx="0"/>
          <a:effectRef idx="0"/>
          <a:fontRef idx="minor"/>
        </p:style>
        <p:txBody>
          <a:bodyPr tIns="91440" bIns="91440"/>
          <a:p>
            <a:pPr>
              <a:lnSpc>
                <a:spcPct val="115000"/>
              </a:lnSpc>
            </a:pPr>
            <a:r>
              <a:rPr b="0" lang="en-US" sz="32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 Modo complectitur cu sed, no vitae inermis patrioque eam. In quod dicit assentior mea. Causae detraxit similique ea eam.</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 Modo complectitur cu sed, no vitae inermis patrioque eam. In quod dicit assentior mea. Causae detraxit similique ea eam.</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 Modo complectitur cu sed, no vitae inermis patrioque eam. In quod dicit assentior mea. Causae detraxit similique ea eam.</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marL="457200" indent="-380520">
              <a:lnSpc>
                <a:spcPct val="115000"/>
              </a:lnSpc>
              <a:buClr>
                <a:srgbClr val="434343"/>
              </a:buClr>
              <a:buFont typeface="Droid Serif"/>
              <a:buChar char="●"/>
            </a:pPr>
            <a:r>
              <a:rPr b="0" lang="en-US" sz="3200" spc="-1" strike="noStrike">
                <a:solidFill>
                  <a:srgbClr val="434343"/>
                </a:solidFill>
                <a:uFill>
                  <a:solidFill>
                    <a:srgbClr val="ffffff"/>
                  </a:solidFill>
                </a:uFill>
                <a:latin typeface="Droid Serif"/>
                <a:ea typeface="Droid Serif"/>
              </a:rPr>
              <a:t>Lorem ipsum dolor sit amet, facer quaestio an mea.</a:t>
            </a:r>
            <a:endParaRPr b="0" lang="en-US" sz="3200" spc="-1" strike="noStrike">
              <a:solidFill>
                <a:srgbClr val="000000"/>
              </a:solidFill>
              <a:uFill>
                <a:solidFill>
                  <a:srgbClr val="ffffff"/>
                </a:solidFill>
              </a:uFill>
              <a:latin typeface="Arial"/>
            </a:endParaRPr>
          </a:p>
          <a:p>
            <a:pPr marL="457200" indent="-380520">
              <a:lnSpc>
                <a:spcPct val="115000"/>
              </a:lnSpc>
              <a:buClr>
                <a:srgbClr val="434343"/>
              </a:buClr>
              <a:buFont typeface="Droid Serif"/>
              <a:buChar char="●"/>
            </a:pPr>
            <a:r>
              <a:rPr b="0" lang="en-US" sz="3200" spc="-1" strike="noStrike">
                <a:solidFill>
                  <a:srgbClr val="434343"/>
                </a:solidFill>
                <a:uFill>
                  <a:solidFill>
                    <a:srgbClr val="ffffff"/>
                  </a:solidFill>
                </a:uFill>
                <a:latin typeface="Droid Serif"/>
                <a:ea typeface="Droid Serif"/>
              </a:rPr>
              <a:t>Verear impetus definiebas cu mel, essent abhorreant eum ad.</a:t>
            </a:r>
            <a:endParaRPr b="0" lang="en-US" sz="3200" spc="-1" strike="noStrike">
              <a:solidFill>
                <a:srgbClr val="000000"/>
              </a:solidFill>
              <a:uFill>
                <a:solidFill>
                  <a:srgbClr val="ffffff"/>
                </a:solidFill>
              </a:uFill>
              <a:latin typeface="Arial"/>
            </a:endParaRPr>
          </a:p>
          <a:p>
            <a:pPr marL="457200" indent="-380520">
              <a:lnSpc>
                <a:spcPct val="115000"/>
              </a:lnSpc>
              <a:buClr>
                <a:srgbClr val="434343"/>
              </a:buClr>
              <a:buFont typeface="Droid Serif"/>
              <a:buChar char="●"/>
            </a:pPr>
            <a:r>
              <a:rPr b="0" lang="en-US" sz="3200" spc="-1" strike="noStrike">
                <a:solidFill>
                  <a:srgbClr val="434343"/>
                </a:solidFill>
                <a:uFill>
                  <a:solidFill>
                    <a:srgbClr val="ffffff"/>
                  </a:solidFill>
                </a:uFill>
                <a:latin typeface="Droid Serif"/>
                <a:ea typeface="Droid Serif"/>
              </a:rPr>
              <a:t>Causae detraxit similique ea eam.</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p:txBody>
      </p:sp>
      <p:sp>
        <p:nvSpPr>
          <p:cNvPr id="72" name="CustomShape 27"/>
          <p:cNvSpPr/>
          <p:nvPr/>
        </p:nvSpPr>
        <p:spPr>
          <a:xfrm>
            <a:off x="30280320" y="26134200"/>
            <a:ext cx="8084160" cy="1450800"/>
          </a:xfrm>
          <a:prstGeom prst="rect">
            <a:avLst/>
          </a:prstGeom>
          <a:noFill/>
          <a:ln>
            <a:noFill/>
          </a:ln>
        </p:spPr>
        <p:style>
          <a:lnRef idx="0"/>
          <a:fillRef idx="0"/>
          <a:effectRef idx="0"/>
          <a:fontRef idx="minor"/>
        </p:style>
        <p:txBody>
          <a:bodyPr tIns="91440" bIns="91440"/>
          <a:p>
            <a:pPr>
              <a:lnSpc>
                <a:spcPct val="115000"/>
              </a:lnSpc>
            </a:pPr>
            <a:r>
              <a:rPr b="1" lang="en-US" sz="5400" spc="-1" strike="noStrike">
                <a:solidFill>
                  <a:srgbClr val="666666"/>
                </a:solidFill>
                <a:uFill>
                  <a:solidFill>
                    <a:srgbClr val="ffffff"/>
                  </a:solidFill>
                </a:uFill>
                <a:latin typeface="Oswald"/>
                <a:ea typeface="Oswald"/>
              </a:rPr>
              <a:t>Edit this text</a:t>
            </a:r>
            <a:endParaRPr b="0" lang="en-US" sz="5400" spc="-1" strike="noStrike">
              <a:solidFill>
                <a:srgbClr val="000000"/>
              </a:solidFill>
              <a:uFill>
                <a:solidFill>
                  <a:srgbClr val="ffffff"/>
                </a:solidFill>
              </a:uFill>
              <a:latin typeface="Arial"/>
            </a:endParaRPr>
          </a:p>
        </p:txBody>
      </p:sp>
      <p:sp>
        <p:nvSpPr>
          <p:cNvPr id="73" name="CustomShape 28"/>
          <p:cNvSpPr/>
          <p:nvPr/>
        </p:nvSpPr>
        <p:spPr>
          <a:xfrm>
            <a:off x="30280320" y="27263520"/>
            <a:ext cx="10285560" cy="3542400"/>
          </a:xfrm>
          <a:prstGeom prst="rect">
            <a:avLst/>
          </a:prstGeom>
          <a:noFill/>
          <a:ln>
            <a:noFill/>
          </a:ln>
        </p:spPr>
        <p:style>
          <a:lnRef idx="0"/>
          <a:fillRef idx="0"/>
          <a:effectRef idx="0"/>
          <a:fontRef idx="minor"/>
        </p:style>
        <p:txBody>
          <a:bodyPr tIns="91440" bIns="91440"/>
          <a:p>
            <a:pPr>
              <a:lnSpc>
                <a:spcPct val="115000"/>
              </a:lnSpc>
            </a:pPr>
            <a:r>
              <a:rPr b="0" lang="en-US" sz="32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a:t>
            </a:r>
            <a:endParaRPr b="0" lang="en-US" sz="3200" spc="-1" strike="noStrike">
              <a:solidFill>
                <a:srgbClr val="000000"/>
              </a:solidFill>
              <a:uFill>
                <a:solidFill>
                  <a:srgbClr val="ffffff"/>
                </a:solidFill>
              </a:uFill>
              <a:latin typeface="Arial"/>
            </a:endParaRPr>
          </a:p>
          <a:p>
            <a:pPr>
              <a:lnSpc>
                <a:spcPct val="115000"/>
              </a:lnSpc>
            </a:pPr>
            <a:endParaRPr b="0" lang="en-US" sz="3200" spc="-1" strike="noStrike">
              <a:solidFill>
                <a:srgbClr val="000000"/>
              </a:solidFill>
              <a:uFill>
                <a:solidFill>
                  <a:srgbClr val="ffffff"/>
                </a:solidFill>
              </a:uFill>
              <a:latin typeface="Arial"/>
            </a:endParaRPr>
          </a:p>
          <a:p>
            <a:pPr>
              <a:lnSpc>
                <a:spcPct val="115000"/>
              </a:lnSpc>
            </a:pPr>
            <a:r>
              <a:rPr b="0" lang="en-US" sz="3200" spc="-1" strike="noStrike">
                <a:solidFill>
                  <a:srgbClr val="434343"/>
                </a:solidFill>
                <a:uFill>
                  <a:solidFill>
                    <a:srgbClr val="ffffff"/>
                  </a:solidFill>
                </a:uFill>
                <a:latin typeface="Droid Serif"/>
                <a:ea typeface="Droid Serif"/>
              </a:rPr>
              <a:t>Lorem ipsum dolor sit amet, facer quaestio an mea, eros suscipit nam an. Verear impetus definiebas cu mel, essent abhorreant eum ad.</a:t>
            </a:r>
            <a:endParaRPr b="0" lang="en-US" sz="3200" spc="-1" strike="noStrike">
              <a:solidFill>
                <a:srgbClr val="000000"/>
              </a:solidFill>
              <a:uFill>
                <a:solidFill>
                  <a:srgbClr val="ffffff"/>
                </a:solidFill>
              </a:uFill>
              <a:latin typeface="Arial"/>
            </a:endParaRPr>
          </a:p>
        </p:txBody>
      </p:sp>
      <p:sp>
        <p:nvSpPr>
          <p:cNvPr id="74" name="CustomShape 29"/>
          <p:cNvSpPr/>
          <p:nvPr/>
        </p:nvSpPr>
        <p:spPr>
          <a:xfrm>
            <a:off x="896400" y="912240"/>
            <a:ext cx="659160" cy="4309920"/>
          </a:xfrm>
          <a:prstGeom prst="rect">
            <a:avLst/>
          </a:prstGeom>
          <a:solidFill>
            <a:srgbClr val="0097a7"/>
          </a:solidFill>
          <a:ln>
            <a:noFill/>
          </a:ln>
        </p:spPr>
        <p:style>
          <a:lnRef idx="0"/>
          <a:fillRef idx="0"/>
          <a:effectRef idx="0"/>
          <a:fontRef idx="minor"/>
        </p:style>
      </p:sp>
      <p:pic>
        <p:nvPicPr>
          <p:cNvPr id="75" name="Shape 82" descr=""/>
          <p:cNvPicPr/>
          <p:nvPr/>
        </p:nvPicPr>
        <p:blipFill>
          <a:blip r:embed="rId3"/>
          <a:srcRect l="6813" t="0" r="6813" b="0"/>
          <a:stretch/>
        </p:blipFill>
        <p:spPr>
          <a:xfrm>
            <a:off x="2039400" y="25408440"/>
            <a:ext cx="10285560" cy="3958560"/>
          </a:xfrm>
          <a:prstGeom prst="rect">
            <a:avLst/>
          </a:prstGeom>
          <a:ln>
            <a:noFill/>
          </a:ln>
        </p:spPr>
      </p:pic>
      <p:pic>
        <p:nvPicPr>
          <p:cNvPr id="76" name="" descr=""/>
          <p:cNvPicPr/>
          <p:nvPr/>
        </p:nvPicPr>
        <p:blipFill>
          <a:blip r:embed="rId4"/>
          <a:stretch/>
        </p:blipFill>
        <p:spPr>
          <a:xfrm>
            <a:off x="41065920" y="32120640"/>
            <a:ext cx="1933200" cy="628200"/>
          </a:xfrm>
          <a:prstGeom prst="rect">
            <a:avLst/>
          </a:prstGeom>
          <a:ln>
            <a:noFill/>
          </a:ln>
        </p:spPr>
      </p:pic>
      <p:sp>
        <p:nvSpPr>
          <p:cNvPr id="77" name="CustomShape 30"/>
          <p:cNvSpPr/>
          <p:nvPr/>
        </p:nvSpPr>
        <p:spPr>
          <a:xfrm>
            <a:off x="896400" y="31997880"/>
            <a:ext cx="39746880" cy="920160"/>
          </a:xfrm>
          <a:prstGeom prst="rect">
            <a:avLst/>
          </a:prstGeom>
          <a:noFill/>
          <a:ln>
            <a:noFill/>
          </a:ln>
        </p:spPr>
        <p:style>
          <a:lnRef idx="0"/>
          <a:fillRef idx="0"/>
          <a:effectRef idx="0"/>
          <a:fontRef idx="minor"/>
        </p:style>
        <p:txBody>
          <a:bodyPr tIns="91440" bIns="91440" anchor="ctr"/>
          <a:p>
            <a:pPr algn="r">
              <a:lnSpc>
                <a:spcPct val="115000"/>
              </a:lnSpc>
            </a:pPr>
            <a:r>
              <a:rPr b="0" lang="en-US" sz="2400" spc="-1" strike="noStrike">
                <a:solidFill>
                  <a:srgbClr val="ffffff"/>
                </a:solidFill>
                <a:uFill>
                  <a:solidFill>
                    <a:srgbClr val="ffffff"/>
                  </a:solidFill>
                </a:uFill>
                <a:latin typeface="Droid Serif"/>
                <a:ea typeface="Droid Serif"/>
              </a:rPr>
              <a:t>This presentation poster was designed by</a:t>
            </a:r>
            <a:r>
              <a:rPr b="0" lang="en-US" sz="2400" spc="-1" strike="noStrike" u="sng">
                <a:solidFill>
                  <a:srgbClr val="ffffff"/>
                </a:solidFill>
                <a:uFill>
                  <a:solidFill>
                    <a:srgbClr val="ffffff"/>
                  </a:solidFill>
                </a:uFill>
                <a:latin typeface="Droid Serif"/>
                <a:ea typeface="Droid Serif"/>
                <a:hlinkClick r:id="rId5"/>
              </a:rPr>
              <a:t>FPPT</a:t>
            </a:r>
            <a:r>
              <a:rPr b="0" lang="en-US" sz="2400" spc="-1" strike="noStrike">
                <a:solidFill>
                  <a:srgbClr val="ffffff"/>
                </a:solidFill>
                <a:uFill>
                  <a:solidFill>
                    <a:srgbClr val="ffffff"/>
                  </a:solidFill>
                </a:uFill>
                <a:latin typeface="Droid Serif"/>
                <a:ea typeface="Droid Serif"/>
              </a:rPr>
              <a:t>.</a:t>
            </a:r>
            <a:endParaRPr b="0" lang="en-US" sz="2400" spc="-1" strike="noStrike">
              <a:solidFill>
                <a:srgbClr val="000000"/>
              </a:solidFill>
              <a:uFill>
                <a:solidFill>
                  <a:srgbClr val="ffffff"/>
                </a:solidFill>
              </a:uFill>
              <a:latin typeface="Arial"/>
            </a:endParaRPr>
          </a:p>
        </p:txBody>
      </p:sp>
      <p:pic>
        <p:nvPicPr>
          <p:cNvPr id="78" name="" descr=""/>
          <p:cNvPicPr/>
          <p:nvPr/>
        </p:nvPicPr>
        <p:blipFill>
          <a:blip r:embed="rId6"/>
          <a:stretch/>
        </p:blipFill>
        <p:spPr>
          <a:xfrm>
            <a:off x="2039400" y="13941720"/>
            <a:ext cx="10360440" cy="640620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2023-09-04T14:35:31Z</dcterms:created>
  <dc:creator/>
  <dc:description>This is a poster template design that can be used to make compelling scientific or research posters. The template is free and fully editable. This presentation design was created by &lt;a href="http://www.free-power-point-templates.com/"&gt;Free PowerPoint Templates&lt;/a&gt;.</dc:description>
  <cp:keywords>poster templates presentation templates ppt templates poster poster design research poster powerpoint</cp:keywords>
  <dc:language>en-US</dc:language>
  <cp:lastModifiedBy/>
  <cp:revision>1</cp:revision>
  <dc:subject>To see more presentation templates, visit &lt;a href="http://www.free-power-point-templates.com/presentation-poster-templates/"&gt;this page&lt;/a&gt;.</dc:subject>
  <dc:title>Poster Presentation Template 48x36</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
    <vt:lpwstr>FPPT.com</vt:lpwstr>
  </property>
  <property fmtid="{D5CDD505-2E9C-101B-9397-08002B2CF9AE}" pid="3" name="License">
    <vt:lpwstr>Free</vt:lpwstr>
  </property>
</Properties>
</file>