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jpeg" ContentType="image/jpe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4C361735-E667-4F35-B4B1-F3892BFDB104}"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 name="" descr=""/>
          <p:cNvPicPr/>
          <p:nvPr/>
        </p:nvPicPr>
        <p:blipFill>
          <a:blip r:embed="rId1"/>
          <a:stretch/>
        </p:blipFill>
        <p:spPr>
          <a:xfrm>
            <a:off x="0" y="6120"/>
            <a:ext cx="10080000" cy="7559640"/>
          </a:xfrm>
          <a:prstGeom prst="rect">
            <a:avLst/>
          </a:prstGeom>
          <a:ln>
            <a:noFill/>
          </a:ln>
        </p:spPr>
      </p:pic>
      <p:sp>
        <p:nvSpPr>
          <p:cNvPr id="42" name="TextShape 1"/>
          <p:cNvSpPr txBox="1"/>
          <p:nvPr/>
        </p:nvSpPr>
        <p:spPr>
          <a:xfrm>
            <a:off x="504000" y="346320"/>
            <a:ext cx="9071640" cy="1172160"/>
          </a:xfrm>
          <a:prstGeom prst="rect">
            <a:avLst/>
          </a:prstGeom>
          <a:noFill/>
          <a:ln>
            <a:noFill/>
          </a:ln>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TextShape 2"/>
          <p:cNvSpPr txBox="1"/>
          <p:nvPr/>
        </p:nvSpPr>
        <p:spPr>
          <a:xfrm>
            <a:off x="504000" y="1814040"/>
            <a:ext cx="9071640" cy="4899240"/>
          </a:xfrm>
          <a:prstGeom prst="rect">
            <a:avLst/>
          </a:prstGeom>
          <a:noFill/>
          <a:ln>
            <a:noFill/>
          </a:ln>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2023-09-03T22:00:30Z</dcterms:created>
  <dc:creator/>
  <dc:description>http://www.FontMarketplace.com 
Copyright (c) 2009, FontMarketplace LLC.</dc:description>
  <cp:keywords>healthcare powerpoint presentation health medical doctors</cp:keywords>
  <dc:language>en-US</dc:language>
  <cp:lastModifiedBy/>
  <cp:revision>1</cp:revision>
  <dc:subject>Make your Healthcare Presentation stand out with this template</dc:subject>
  <dc:title>Healthcare Presentation Template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License">
    <vt:lpwstr>http://www.FontMarketplace.com Copyright (c) 2009, FontMarketplace LLC. All rights reserved.This template is provided as is for your personal or business use. Any redistributions of this file must contain this copyright notice. This template is provided “as is” without any express or implied warranty. </vt:lpwstr>
  </property>
</Properties>
</file>