
<file path=[Content_Types].xml><?xml version="1.0" encoding="utf-8"?>
<Types xmlns="http://schemas.openxmlformats.org/package/2006/content-types">
  <Override PartName="/_rels/.rels" ContentType="application/vnd.openxmlformats-package.relationships+xml"/>
  <Override PartName="/ppt/_rels/presentation.xml.rels" ContentType="application/vnd.openxmlformats-package.relationships+xml"/>
  <Override PartName="/ppt/media/image1.jpeg" ContentType="image/jpeg"/>
  <Override PartName="/ppt/slides/_rels/slide1.xml.rels" ContentType="application/vnd.openxmlformats-package.relationships+xml"/>
  <Override PartName="/ppt/slides/slide1.xml" ContentType="application/vnd.openxmlformats-officedocument.presentationml.slide+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1.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Lst>
  <p:sldSz cx="10080625" cy="7559675"/>
  <p:notesSz cx="7772400" cy="100584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 name="PlaceHolder 2"/>
          <p:cNvSpPr>
            <a:spLocks noGrp="1"/>
          </p:cNvSpPr>
          <p:nvPr>
            <p:ph type="subTitle"/>
          </p:nvPr>
        </p:nvSpPr>
        <p:spPr>
          <a:xfrm>
            <a:off x="504000" y="1769040"/>
            <a:ext cx="9071640" cy="4384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8" name="PlaceHolder 2"/>
          <p:cNvSpPr>
            <a:spLocks noGrp="1"/>
          </p:cNvSpPr>
          <p:nvPr>
            <p:ph type="body"/>
          </p:nvPr>
        </p:nvSpPr>
        <p:spPr>
          <a:xfrm>
            <a:off x="504000" y="1769040"/>
            <a:ext cx="907164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 name="PlaceHolder 3"/>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301320"/>
            <a:ext cx="9071640" cy="5851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 name="PlaceHolder 3"/>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7" name="PlaceHolder 4"/>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1"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3"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5" name="PlaceHolder 4"/>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7" name="PlaceHolder 2"/>
          <p:cNvSpPr>
            <a:spLocks noGrp="1"/>
          </p:cNvSpPr>
          <p:nvPr>
            <p:ph type="body"/>
          </p:nvPr>
        </p:nvSpPr>
        <p:spPr>
          <a:xfrm>
            <a:off x="504000" y="176904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 name="PlaceHolder 3"/>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0"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3" name="PlaceHolder 5"/>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5" name="PlaceHolder 2"/>
          <p:cNvSpPr>
            <a:spLocks noGrp="1"/>
          </p:cNvSpPr>
          <p:nvPr>
            <p:ph type="body"/>
          </p:nvPr>
        </p:nvSpPr>
        <p:spPr>
          <a:xfrm>
            <a:off x="5040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 name="PlaceHolder 3"/>
          <p:cNvSpPr>
            <a:spLocks noGrp="1"/>
          </p:cNvSpPr>
          <p:nvPr>
            <p:ph type="body"/>
          </p:nvPr>
        </p:nvSpPr>
        <p:spPr>
          <a:xfrm>
            <a:off x="35712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7" name="PlaceHolder 4"/>
          <p:cNvSpPr>
            <a:spLocks noGrp="1"/>
          </p:cNvSpPr>
          <p:nvPr>
            <p:ph type="body"/>
          </p:nvPr>
        </p:nvSpPr>
        <p:spPr>
          <a:xfrm>
            <a:off x="663804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8" name="PlaceHolder 5"/>
          <p:cNvSpPr>
            <a:spLocks noGrp="1"/>
          </p:cNvSpPr>
          <p:nvPr>
            <p:ph type="body"/>
          </p:nvPr>
        </p:nvSpPr>
        <p:spPr>
          <a:xfrm>
            <a:off x="663804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 name="PlaceHolder 6"/>
          <p:cNvSpPr>
            <a:spLocks noGrp="1"/>
          </p:cNvSpPr>
          <p:nvPr>
            <p:ph type="body"/>
          </p:nvPr>
        </p:nvSpPr>
        <p:spPr>
          <a:xfrm>
            <a:off x="35712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 name="PlaceHolder 7"/>
          <p:cNvSpPr>
            <a:spLocks noGrp="1"/>
          </p:cNvSpPr>
          <p:nvPr>
            <p:ph type="body"/>
          </p:nvPr>
        </p:nvSpPr>
        <p:spPr>
          <a:xfrm>
            <a:off x="5040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1640" cy="126216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504000" y="1769040"/>
            <a:ext cx="9071640" cy="4384800"/>
          </a:xfrm>
          <a:prstGeom prst="rect">
            <a:avLst/>
          </a:prstGeom>
        </p:spPr>
        <p:txBody>
          <a:bodyPr lIns="0" rIns="0" tIns="0" bIns="0"/>
          <a:p>
            <a:pPr marL="432000" indent="-324000">
              <a:spcAft>
                <a:spcPts val="1417"/>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spcAft>
                <a:spcPts val="1134"/>
              </a:spcAft>
              <a:buClr>
                <a:srgbClr val="000000"/>
              </a:buClr>
              <a:buSzPct val="45000"/>
              <a:buFont typeface="Wingdings"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spcAft>
                <a:spcPts val="850"/>
              </a:spcAft>
              <a:buClr>
                <a:srgbClr val="000000"/>
              </a:buClr>
              <a:buSzPct val="75000"/>
              <a:buFont typeface="Symbol"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spcAft>
                <a:spcPts val="567"/>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spcAft>
                <a:spcPts val="283"/>
              </a:spcAft>
              <a:buClr>
                <a:srgbClr val="000000"/>
              </a:buClr>
              <a:buSzPct val="75000"/>
              <a:buFont typeface="Symbol"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2" name="PlaceHolder 3"/>
          <p:cNvSpPr>
            <a:spLocks noGrp="1"/>
          </p:cNvSpPr>
          <p:nvPr>
            <p:ph type="dt"/>
          </p:nvPr>
        </p:nvSpPr>
        <p:spPr>
          <a:xfrm>
            <a:off x="504000" y="6887160"/>
            <a:ext cx="2348280" cy="521280"/>
          </a:xfrm>
          <a:prstGeom prst="rect">
            <a:avLst/>
          </a:prstGeom>
        </p:spPr>
        <p:txBody>
          <a:bodyPr lIns="0" rIns="0" tIns="0" bIns="0"/>
          <a:p>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3" name="PlaceHolder 4"/>
          <p:cNvSpPr>
            <a:spLocks noGrp="1"/>
          </p:cNvSpPr>
          <p:nvPr>
            <p:ph type="ftr"/>
          </p:nvPr>
        </p:nvSpPr>
        <p:spPr>
          <a:xfrm>
            <a:off x="3447360" y="6887160"/>
            <a:ext cx="3195000" cy="521280"/>
          </a:xfrm>
          <a:prstGeom prst="rect">
            <a:avLst/>
          </a:prstGeom>
        </p:spPr>
        <p:txBody>
          <a:bodyPr lIns="0" rIns="0" tIns="0" bIns="0"/>
          <a:p>
            <a:pPr algn="ctr"/>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4" name="PlaceHolder 5"/>
          <p:cNvSpPr>
            <a:spLocks noGrp="1"/>
          </p:cNvSpPr>
          <p:nvPr>
            <p:ph type="sldNum"/>
          </p:nvPr>
        </p:nvSpPr>
        <p:spPr>
          <a:xfrm>
            <a:off x="7227360" y="6887160"/>
            <a:ext cx="2348280" cy="521280"/>
          </a:xfrm>
          <a:prstGeom prst="rect">
            <a:avLst/>
          </a:prstGeom>
        </p:spPr>
        <p:txBody>
          <a:bodyPr lIns="0" rIns="0" tIns="0" bIns="0"/>
          <a:p>
            <a:pPr algn="r"/>
            <a:fld id="{8498781A-DE37-4A8C-ABB1-F05A65085B40}"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1" name="" descr=""/>
          <p:cNvPicPr/>
          <p:nvPr/>
        </p:nvPicPr>
        <p:blipFill>
          <a:blip r:embed="rId1"/>
          <a:stretch/>
        </p:blipFill>
        <p:spPr>
          <a:xfrm>
            <a:off x="0" y="6120"/>
            <a:ext cx="10080000" cy="7559640"/>
          </a:xfrm>
          <a:prstGeom prst="rect">
            <a:avLst/>
          </a:prstGeom>
          <a:ln>
            <a:noFill/>
          </a:ln>
        </p:spPr>
      </p:pic>
      <p:sp>
        <p:nvSpPr>
          <p:cNvPr id="42" name="TextShape 1"/>
          <p:cNvSpPr txBox="1"/>
          <p:nvPr/>
        </p:nvSpPr>
        <p:spPr>
          <a:xfrm>
            <a:off x="504000" y="346320"/>
            <a:ext cx="9071640" cy="1172160"/>
          </a:xfrm>
          <a:prstGeom prst="rect">
            <a:avLst/>
          </a:prstGeom>
          <a:noFill/>
          <a:ln>
            <a:noFill/>
          </a:ln>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3" name="TextShape 2"/>
          <p:cNvSpPr txBox="1"/>
          <p:nvPr/>
        </p:nvSpPr>
        <p:spPr>
          <a:xfrm>
            <a:off x="504000" y="1814040"/>
            <a:ext cx="9071640" cy="4899240"/>
          </a:xfrm>
          <a:prstGeom prst="rect">
            <a:avLst/>
          </a:prstGeom>
          <a:noFill/>
          <a:ln>
            <a:noFill/>
          </a:ln>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LibreOffice/5.3.6.1$Linux_X86_64 LibreOffice_project/30$Build-1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2023-09-03T21:59:12Z</dcterms:created>
  <dc:creator/>
  <dc:description>http://www.FontMarketplace.com 
Copyright (c) 2009, FontMarketplace LLC.</dc:description>
  <cp:keywords>presentation powerpoin school project</cp:keywords>
  <dc:language>en-US</dc:language>
  <cp:lastModifiedBy/>
  <cp:revision>1</cp:revision>
  <dc:subject>School Presentation</dc:subject>
  <dc:title>School Presentation Template</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fo 1">
    <vt:lpwstr/>
  </property>
  <property fmtid="{D5CDD505-2E9C-101B-9397-08002B2CF9AE}" pid="3" name="Info 2">
    <vt:lpwstr/>
  </property>
  <property fmtid="{D5CDD505-2E9C-101B-9397-08002B2CF9AE}" pid="4" name="Info 3">
    <vt:lpwstr/>
  </property>
  <property fmtid="{D5CDD505-2E9C-101B-9397-08002B2CF9AE}" pid="5" name="License">
    <vt:lpwstr>http://www.FontMarketplace.com Copyright (c) 2009, FontMarketplace LLC. All rights reserved.This template is provided as is for your personal or business use. Any redistributions of this file must contain this copyright notice. This template is provided “as is” without any express or implied warranty. </vt:lpwstr>
  </property>
</Properties>
</file>