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E27359F2-2D17-49A9-9CCD-9497F2196263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09B8C56B-2A6A-4F68-ACDF-96D9CBFBD61B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3788280" y="2303640"/>
            <a:ext cx="2490480" cy="287424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270000" bIns="270000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34560" y="990000"/>
            <a:ext cx="2490480" cy="48096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1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3"/>
          <p:cNvSpPr/>
          <p:nvPr/>
        </p:nvSpPr>
        <p:spPr>
          <a:xfrm>
            <a:off x="907920" y="1474200"/>
            <a:ext cx="2543760" cy="67320"/>
          </a:xfrm>
          <a:custGeom>
            <a:avLst/>
            <a:gdLst/>
            <a:ahLst/>
            <a:rect l="0" t="0" r="r" b="b"/>
            <a:pathLst>
              <a:path w="7068" h="189">
                <a:moveTo>
                  <a:pt x="0" y="0"/>
                </a:moveTo>
                <a:lnTo>
                  <a:pt x="7067" y="0"/>
                </a:lnTo>
                <a:lnTo>
                  <a:pt x="6440" y="188"/>
                </a:lnTo>
                <a:lnTo>
                  <a:pt x="626" y="18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4"/>
          <p:cNvSpPr/>
          <p:nvPr/>
        </p:nvSpPr>
        <p:spPr>
          <a:xfrm rot="16200000">
            <a:off x="430560" y="2563200"/>
            <a:ext cx="3620160" cy="2355120"/>
          </a:xfrm>
          <a:custGeom>
            <a:avLst/>
            <a:gdLst/>
            <a:ahLst/>
            <a:rect l="0" t="0" r="r" b="b"/>
            <a:pathLst>
              <a:path w="10058" h="6544">
                <a:moveTo>
                  <a:pt x="0" y="0"/>
                </a:moveTo>
                <a:lnTo>
                  <a:pt x="10057" y="0"/>
                </a:lnTo>
                <a:lnTo>
                  <a:pt x="9024" y="6543"/>
                </a:lnTo>
                <a:lnTo>
                  <a:pt x="1032" y="6543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TextShape 5"/>
          <p:cNvSpPr txBox="1"/>
          <p:nvPr/>
        </p:nvSpPr>
        <p:spPr>
          <a:xfrm>
            <a:off x="1081800" y="2505600"/>
            <a:ext cx="2334600" cy="853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6"/>
          <p:cNvSpPr/>
          <p:nvPr/>
        </p:nvSpPr>
        <p:spPr>
          <a:xfrm rot="5400000">
            <a:off x="-914040" y="3612960"/>
            <a:ext cx="3664080" cy="255600"/>
          </a:xfrm>
          <a:custGeom>
            <a:avLst/>
            <a:gdLst/>
            <a:ahLst/>
            <a:rect l="0" t="0" r="r" b="b"/>
            <a:pathLst>
              <a:path w="10180" h="711">
                <a:moveTo>
                  <a:pt x="0" y="0"/>
                </a:moveTo>
                <a:lnTo>
                  <a:pt x="10179" y="0"/>
                </a:lnTo>
                <a:lnTo>
                  <a:pt x="9316" y="710"/>
                </a:lnTo>
                <a:lnTo>
                  <a:pt x="862" y="71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CustomShape 7"/>
          <p:cNvSpPr/>
          <p:nvPr/>
        </p:nvSpPr>
        <p:spPr>
          <a:xfrm rot="5400000">
            <a:off x="6021720" y="2565000"/>
            <a:ext cx="3639600" cy="2361960"/>
          </a:xfrm>
          <a:custGeom>
            <a:avLst/>
            <a:gdLst/>
            <a:ahLst/>
            <a:rect l="0" t="0" r="r" b="b"/>
            <a:pathLst>
              <a:path w="10112" h="6563">
                <a:moveTo>
                  <a:pt x="0" y="0"/>
                </a:moveTo>
                <a:lnTo>
                  <a:pt x="10111" y="0"/>
                </a:lnTo>
                <a:lnTo>
                  <a:pt x="9072" y="6562"/>
                </a:lnTo>
                <a:lnTo>
                  <a:pt x="1038" y="6562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108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TextShape 8"/>
          <p:cNvSpPr txBox="1"/>
          <p:nvPr/>
        </p:nvSpPr>
        <p:spPr>
          <a:xfrm>
            <a:off x="6676200" y="2505600"/>
            <a:ext cx="2334600" cy="853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9"/>
          <p:cNvSpPr/>
          <p:nvPr/>
        </p:nvSpPr>
        <p:spPr>
          <a:xfrm rot="16200000">
            <a:off x="7329960" y="3612960"/>
            <a:ext cx="3664080" cy="255600"/>
          </a:xfrm>
          <a:custGeom>
            <a:avLst/>
            <a:gdLst/>
            <a:ahLst/>
            <a:rect l="0" t="0" r="r" b="b"/>
            <a:pathLst>
              <a:path w="10180" h="711">
                <a:moveTo>
                  <a:pt x="0" y="0"/>
                </a:moveTo>
                <a:lnTo>
                  <a:pt x="10179" y="0"/>
                </a:lnTo>
                <a:lnTo>
                  <a:pt x="9316" y="710"/>
                </a:lnTo>
                <a:lnTo>
                  <a:pt x="862" y="71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10"/>
          <p:cNvSpPr/>
          <p:nvPr/>
        </p:nvSpPr>
        <p:spPr>
          <a:xfrm>
            <a:off x="3788640" y="990000"/>
            <a:ext cx="2489400" cy="48096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2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11"/>
          <p:cNvSpPr/>
          <p:nvPr/>
        </p:nvSpPr>
        <p:spPr>
          <a:xfrm>
            <a:off x="3761280" y="1474200"/>
            <a:ext cx="2544480" cy="67320"/>
          </a:xfrm>
          <a:custGeom>
            <a:avLst/>
            <a:gdLst/>
            <a:ahLst/>
            <a:rect l="0" t="0" r="r" b="b"/>
            <a:pathLst>
              <a:path w="7070" h="189">
                <a:moveTo>
                  <a:pt x="0" y="0"/>
                </a:moveTo>
                <a:lnTo>
                  <a:pt x="7069" y="0"/>
                </a:lnTo>
                <a:lnTo>
                  <a:pt x="6442" y="188"/>
                </a:lnTo>
                <a:lnTo>
                  <a:pt x="626" y="18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12"/>
          <p:cNvSpPr/>
          <p:nvPr/>
        </p:nvSpPr>
        <p:spPr>
          <a:xfrm>
            <a:off x="6648120" y="990000"/>
            <a:ext cx="2490480" cy="48096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3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13"/>
          <p:cNvSpPr/>
          <p:nvPr/>
        </p:nvSpPr>
        <p:spPr>
          <a:xfrm>
            <a:off x="6621480" y="1474200"/>
            <a:ext cx="2543400" cy="67320"/>
          </a:xfrm>
          <a:custGeom>
            <a:avLst/>
            <a:gdLst/>
            <a:ahLst/>
            <a:rect l="0" t="0" r="r" b="b"/>
            <a:pathLst>
              <a:path w="7066" h="189">
                <a:moveTo>
                  <a:pt x="0" y="0"/>
                </a:moveTo>
                <a:lnTo>
                  <a:pt x="7065" y="0"/>
                </a:lnTo>
                <a:lnTo>
                  <a:pt x="6439" y="188"/>
                </a:lnTo>
                <a:lnTo>
                  <a:pt x="626" y="18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3788280" y="2303640"/>
            <a:ext cx="2490480" cy="287424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270000" bIns="270000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934560" y="990000"/>
            <a:ext cx="2490480" cy="48096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1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3"/>
          <p:cNvSpPr/>
          <p:nvPr/>
        </p:nvSpPr>
        <p:spPr>
          <a:xfrm>
            <a:off x="907920" y="1474200"/>
            <a:ext cx="2543760" cy="67320"/>
          </a:xfrm>
          <a:custGeom>
            <a:avLst/>
            <a:gdLst/>
            <a:ahLst/>
            <a:rect l="0" t="0" r="r" b="b"/>
            <a:pathLst>
              <a:path w="7068" h="189">
                <a:moveTo>
                  <a:pt x="0" y="0"/>
                </a:moveTo>
                <a:lnTo>
                  <a:pt x="7067" y="0"/>
                </a:lnTo>
                <a:lnTo>
                  <a:pt x="6440" y="188"/>
                </a:lnTo>
                <a:lnTo>
                  <a:pt x="626" y="18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1" name="CustomShape 4"/>
          <p:cNvSpPr/>
          <p:nvPr/>
        </p:nvSpPr>
        <p:spPr>
          <a:xfrm rot="16200000">
            <a:off x="430560" y="2563200"/>
            <a:ext cx="3620160" cy="2355120"/>
          </a:xfrm>
          <a:custGeom>
            <a:avLst/>
            <a:gdLst/>
            <a:ahLst/>
            <a:rect l="0" t="0" r="r" b="b"/>
            <a:pathLst>
              <a:path w="10058" h="6544">
                <a:moveTo>
                  <a:pt x="0" y="0"/>
                </a:moveTo>
                <a:lnTo>
                  <a:pt x="10057" y="0"/>
                </a:lnTo>
                <a:lnTo>
                  <a:pt x="9024" y="6543"/>
                </a:lnTo>
                <a:lnTo>
                  <a:pt x="1032" y="6543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TextShape 5"/>
          <p:cNvSpPr txBox="1"/>
          <p:nvPr/>
        </p:nvSpPr>
        <p:spPr>
          <a:xfrm>
            <a:off x="1081800" y="2505600"/>
            <a:ext cx="2334600" cy="853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6"/>
          <p:cNvSpPr/>
          <p:nvPr/>
        </p:nvSpPr>
        <p:spPr>
          <a:xfrm rot="5400000">
            <a:off x="-914040" y="3612960"/>
            <a:ext cx="3664080" cy="255600"/>
          </a:xfrm>
          <a:custGeom>
            <a:avLst/>
            <a:gdLst/>
            <a:ahLst/>
            <a:rect l="0" t="0" r="r" b="b"/>
            <a:pathLst>
              <a:path w="10180" h="711">
                <a:moveTo>
                  <a:pt x="0" y="0"/>
                </a:moveTo>
                <a:lnTo>
                  <a:pt x="10179" y="0"/>
                </a:lnTo>
                <a:lnTo>
                  <a:pt x="9316" y="710"/>
                </a:lnTo>
                <a:lnTo>
                  <a:pt x="862" y="71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CustomShape 7"/>
          <p:cNvSpPr/>
          <p:nvPr/>
        </p:nvSpPr>
        <p:spPr>
          <a:xfrm rot="5400000">
            <a:off x="6021720" y="2565000"/>
            <a:ext cx="3639600" cy="2361960"/>
          </a:xfrm>
          <a:custGeom>
            <a:avLst/>
            <a:gdLst/>
            <a:ahLst/>
            <a:rect l="0" t="0" r="r" b="b"/>
            <a:pathLst>
              <a:path w="10112" h="6563">
                <a:moveTo>
                  <a:pt x="0" y="0"/>
                </a:moveTo>
                <a:lnTo>
                  <a:pt x="10111" y="0"/>
                </a:lnTo>
                <a:lnTo>
                  <a:pt x="9072" y="6562"/>
                </a:lnTo>
                <a:lnTo>
                  <a:pt x="1038" y="6562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108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TextShape 8"/>
          <p:cNvSpPr txBox="1"/>
          <p:nvPr/>
        </p:nvSpPr>
        <p:spPr>
          <a:xfrm>
            <a:off x="6676200" y="2505600"/>
            <a:ext cx="2334600" cy="853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Please insert title here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9"/>
          <p:cNvSpPr/>
          <p:nvPr/>
        </p:nvSpPr>
        <p:spPr>
          <a:xfrm rot="16200000">
            <a:off x="7329960" y="3612960"/>
            <a:ext cx="3664080" cy="255600"/>
          </a:xfrm>
          <a:custGeom>
            <a:avLst/>
            <a:gdLst/>
            <a:ahLst/>
            <a:rect l="0" t="0" r="r" b="b"/>
            <a:pathLst>
              <a:path w="10180" h="711">
                <a:moveTo>
                  <a:pt x="0" y="0"/>
                </a:moveTo>
                <a:lnTo>
                  <a:pt x="10179" y="0"/>
                </a:lnTo>
                <a:lnTo>
                  <a:pt x="9316" y="710"/>
                </a:lnTo>
                <a:lnTo>
                  <a:pt x="862" y="71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CustomShape 10"/>
          <p:cNvSpPr/>
          <p:nvPr/>
        </p:nvSpPr>
        <p:spPr>
          <a:xfrm>
            <a:off x="3788640" y="990000"/>
            <a:ext cx="2489400" cy="48096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2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CustomShape 11"/>
          <p:cNvSpPr/>
          <p:nvPr/>
        </p:nvSpPr>
        <p:spPr>
          <a:xfrm>
            <a:off x="3761280" y="1474200"/>
            <a:ext cx="2544480" cy="67320"/>
          </a:xfrm>
          <a:custGeom>
            <a:avLst/>
            <a:gdLst/>
            <a:ahLst/>
            <a:rect l="0" t="0" r="r" b="b"/>
            <a:pathLst>
              <a:path w="7070" h="189">
                <a:moveTo>
                  <a:pt x="0" y="0"/>
                </a:moveTo>
                <a:lnTo>
                  <a:pt x="7069" y="0"/>
                </a:lnTo>
                <a:lnTo>
                  <a:pt x="6442" y="188"/>
                </a:lnTo>
                <a:lnTo>
                  <a:pt x="626" y="18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CustomShape 12"/>
          <p:cNvSpPr/>
          <p:nvPr/>
        </p:nvSpPr>
        <p:spPr>
          <a:xfrm>
            <a:off x="6648120" y="990000"/>
            <a:ext cx="2490480" cy="48096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Title 3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13"/>
          <p:cNvSpPr/>
          <p:nvPr/>
        </p:nvSpPr>
        <p:spPr>
          <a:xfrm>
            <a:off x="6621480" y="1474200"/>
            <a:ext cx="2543400" cy="67320"/>
          </a:xfrm>
          <a:custGeom>
            <a:avLst/>
            <a:gdLst/>
            <a:ahLst/>
            <a:rect l="0" t="0" r="r" b="b"/>
            <a:pathLst>
              <a:path w="7066" h="189">
                <a:moveTo>
                  <a:pt x="0" y="0"/>
                </a:moveTo>
                <a:lnTo>
                  <a:pt x="7065" y="0"/>
                </a:lnTo>
                <a:lnTo>
                  <a:pt x="6439" y="188"/>
                </a:lnTo>
                <a:lnTo>
                  <a:pt x="626" y="18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2023-09-04T06:19:21Z</dcterms:created>
  <dc:creator/>
  <dc:description>Three &lt;a href="
http://templates.redoffice.com/template/templateList.php?class=mb&amp;categoryid=117"&gt;text&lt;/a&gt; boxes with titles placed side by side. This template will fit presentations on Business, Education/Training, commercial, enjoyment, Joy, etc.&lt;a href="http://templates.redoffice.com/template/templateList.php?class=mb&amp;categoryid=117"&gt;more about Impress Templates&lt;/a&gt;.</dc:description>
  <cp:keywords>presentation background Presentation Black white yellow blue green text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Presentation templates-1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