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32000" y="2985840"/>
            <a:ext cx="925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32000" y="2985840"/>
            <a:ext cx="925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5712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63804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63804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5712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5040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432000" y="2985840"/>
            <a:ext cx="925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35712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663804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663804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35712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5040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432000" y="2985840"/>
            <a:ext cx="925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35712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63804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663804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35712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5040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432000" y="2985840"/>
            <a:ext cx="925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35712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663804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 type="body"/>
          </p:nvPr>
        </p:nvSpPr>
        <p:spPr>
          <a:xfrm>
            <a:off x="663804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 type="body"/>
          </p:nvPr>
        </p:nvSpPr>
        <p:spPr>
          <a:xfrm>
            <a:off x="35712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 type="body"/>
          </p:nvPr>
        </p:nvSpPr>
        <p:spPr>
          <a:xfrm>
            <a:off x="5040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subTitle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ubTitle"/>
          </p:nvPr>
        </p:nvSpPr>
        <p:spPr>
          <a:xfrm>
            <a:off x="432000" y="2985840"/>
            <a:ext cx="925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504000" y="710640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body"/>
          </p:nvPr>
        </p:nvSpPr>
        <p:spPr>
          <a:xfrm>
            <a:off x="5152680" y="45000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 type="body"/>
          </p:nvPr>
        </p:nvSpPr>
        <p:spPr>
          <a:xfrm>
            <a:off x="515268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PlaceHolder 5"/>
          <p:cNvSpPr>
            <a:spLocks noGrp="1"/>
          </p:cNvSpPr>
          <p:nvPr>
            <p:ph type="body"/>
          </p:nvPr>
        </p:nvSpPr>
        <p:spPr>
          <a:xfrm>
            <a:off x="504000" y="710640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357120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6638040" y="45000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PlaceHolder 5"/>
          <p:cNvSpPr>
            <a:spLocks noGrp="1"/>
          </p:cNvSpPr>
          <p:nvPr>
            <p:ph type="body"/>
          </p:nvPr>
        </p:nvSpPr>
        <p:spPr>
          <a:xfrm>
            <a:off x="663804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PlaceHolder 6"/>
          <p:cNvSpPr>
            <a:spLocks noGrp="1"/>
          </p:cNvSpPr>
          <p:nvPr>
            <p:ph type="body"/>
          </p:nvPr>
        </p:nvSpPr>
        <p:spPr>
          <a:xfrm>
            <a:off x="35712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3" name="PlaceHolder 7"/>
          <p:cNvSpPr>
            <a:spLocks noGrp="1"/>
          </p:cNvSpPr>
          <p:nvPr>
            <p:ph type="body"/>
          </p:nvPr>
        </p:nvSpPr>
        <p:spPr>
          <a:xfrm>
            <a:off x="504000" y="710640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</p:blipFill>
        <p:spPr>
          <a:xfrm>
            <a:off x="0" y="1260000"/>
            <a:ext cx="1847520" cy="6300000"/>
          </a:xfrm>
          <a:prstGeom prst="rect">
            <a:avLst/>
          </a:prstGeom>
          <a:ln>
            <a:noFill/>
          </a:ln>
        </p:spPr>
      </p:pic>
      <p:pic>
        <p:nvPicPr>
          <p:cNvPr id="1" name="" descr=""/>
          <p:cNvPicPr/>
          <p:nvPr/>
        </p:nvPicPr>
        <p:blipFill>
          <a:blip r:embed="rId3"/>
        </p:blipFill>
        <p:spPr>
          <a:xfrm>
            <a:off x="360" y="0"/>
            <a:ext cx="10079640" cy="130248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80000" y="193320"/>
            <a:ext cx="9720000" cy="886680"/>
          </a:xfrm>
          <a:prstGeom prst="rect">
            <a:avLst/>
          </a:prstGeom>
        </p:spPr>
        <p:txBody>
          <a:bodyPr lIns="0" rIns="0" tIns="0" bIns="0" anchor="ctr"/>
          <a:p>
            <a:pPr algn="ctr">
              <a:spcBef>
                <a:spcPts val="2551"/>
              </a:spcBef>
            </a:pPr>
            <a:r>
              <a:rPr b="0" lang="en-IN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n-IN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980000" y="1440000"/>
            <a:ext cx="792000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/>
          </p:nvPr>
        </p:nvSpPr>
        <p:spPr>
          <a:xfrm>
            <a:off x="8064000" y="7092000"/>
            <a:ext cx="1835640" cy="388440"/>
          </a:xfrm>
          <a:prstGeom prst="rect">
            <a:avLst/>
          </a:prstGeom>
        </p:spPr>
        <p:txBody>
          <a:bodyPr lIns="0" rIns="0" tIns="0" bIns="0" anchor="ctr"/>
          <a:p>
            <a:pPr algn="r"/>
            <a:fld id="{F6D10F4B-5A27-4DFC-9A30-D1C6238741B2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/>
          </p:nvPr>
        </p:nvSpPr>
        <p:spPr>
          <a:xfrm>
            <a:off x="4140000" y="7092000"/>
            <a:ext cx="3780000" cy="388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/>
          </p:nvPr>
        </p:nvSpPr>
        <p:spPr>
          <a:xfrm>
            <a:off x="1980000" y="7092000"/>
            <a:ext cx="1980000" cy="388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</p:blipFill>
        <p:spPr>
          <a:xfrm>
            <a:off x="360" y="0"/>
            <a:ext cx="10079640" cy="1302480"/>
          </a:xfrm>
          <a:prstGeom prst="rect">
            <a:avLst/>
          </a:prstGeom>
          <a:ln>
            <a:noFill/>
          </a:ln>
        </p:spPr>
      </p:pic>
      <p:pic>
        <p:nvPicPr>
          <p:cNvPr id="44" name="" descr=""/>
          <p:cNvPicPr/>
          <p:nvPr/>
        </p:nvPicPr>
        <p:blipFill>
          <a:blip r:embed="rId3"/>
        </p:blipFill>
        <p:spPr>
          <a:xfrm>
            <a:off x="720" y="6971040"/>
            <a:ext cx="10079640" cy="588960"/>
          </a:xfrm>
          <a:prstGeom prst="rect">
            <a:avLst/>
          </a:prstGeom>
          <a:ln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60000" y="193320"/>
            <a:ext cx="9360000" cy="88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n-IN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360000" y="1440000"/>
            <a:ext cx="936000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/>
          </p:nvPr>
        </p:nvSpPr>
        <p:spPr>
          <a:xfrm>
            <a:off x="3060000" y="7092000"/>
            <a:ext cx="3960000" cy="388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/>
          </p:nvPr>
        </p:nvSpPr>
        <p:spPr>
          <a:xfrm>
            <a:off x="722736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pPr algn="r"/>
            <a:fld id="{867AC3C2-DB4C-407F-8A9A-42925CA71CF1}" type="slidenum"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dt"/>
          </p:nvPr>
        </p:nvSpPr>
        <p:spPr>
          <a:xfrm>
            <a:off x="50400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" descr=""/>
          <p:cNvPicPr/>
          <p:nvPr/>
        </p:nvPicPr>
        <p:blipFill>
          <a:blip r:embed="rId2"/>
        </p:blipFill>
        <p:spPr>
          <a:xfrm>
            <a:off x="0" y="2844360"/>
            <a:ext cx="10079640" cy="1511640"/>
          </a:xfrm>
          <a:prstGeom prst="rect">
            <a:avLst/>
          </a:prstGeom>
          <a:ln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32000" y="2985840"/>
            <a:ext cx="925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450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dt"/>
          </p:nvPr>
        </p:nvSpPr>
        <p:spPr>
          <a:xfrm>
            <a:off x="50400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ftr"/>
          </p:nvPr>
        </p:nvSpPr>
        <p:spPr>
          <a:xfrm>
            <a:off x="3060000" y="7092000"/>
            <a:ext cx="3960000" cy="388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sldNum"/>
          </p:nvPr>
        </p:nvSpPr>
        <p:spPr>
          <a:xfrm>
            <a:off x="722736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pPr algn="r"/>
            <a:fld id="{ECE50718-CA97-47AB-9B59-A1E653758419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" descr=""/>
          <p:cNvPicPr/>
          <p:nvPr/>
        </p:nvPicPr>
        <p:blipFill>
          <a:blip r:embed="rId2"/>
        </p:blipFill>
        <p:spPr>
          <a:xfrm>
            <a:off x="360" y="6971040"/>
            <a:ext cx="10079640" cy="588960"/>
          </a:xfrm>
          <a:prstGeom prst="rect">
            <a:avLst/>
          </a:prstGeom>
          <a:ln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1417320"/>
            <a:ext cx="9071640" cy="315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40000" y="486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 algn="r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 algn="r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 algn="r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 algn="r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dt"/>
          </p:nvPr>
        </p:nvSpPr>
        <p:spPr>
          <a:xfrm>
            <a:off x="50400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ftr"/>
          </p:nvPr>
        </p:nvSpPr>
        <p:spPr>
          <a:xfrm>
            <a:off x="3060000" y="7092000"/>
            <a:ext cx="3960000" cy="388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sldNum"/>
          </p:nvPr>
        </p:nvSpPr>
        <p:spPr>
          <a:xfrm>
            <a:off x="722736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pPr algn="r"/>
            <a:fld id="{540F600E-CA69-4BBB-AB9E-A768E48FD296}" type="slidenum"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3"/>
        </p:blipFill>
        <p:spPr>
          <a:xfrm>
            <a:off x="360" y="0"/>
            <a:ext cx="10079640" cy="65592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body"/>
          </p:nvPr>
        </p:nvSpPr>
        <p:spPr>
          <a:xfrm>
            <a:off x="144360" y="2520000"/>
            <a:ext cx="5075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dt"/>
          </p:nvPr>
        </p:nvSpPr>
        <p:spPr>
          <a:xfrm>
            <a:off x="50400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ftr"/>
          </p:nvPr>
        </p:nvSpPr>
        <p:spPr>
          <a:xfrm>
            <a:off x="3447360" y="7092000"/>
            <a:ext cx="3195000" cy="388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sldNum"/>
          </p:nvPr>
        </p:nvSpPr>
        <p:spPr>
          <a:xfrm>
            <a:off x="722736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pPr algn="r"/>
            <a:fld id="{E6D05D18-D49C-4046-9BBE-367765A8F859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75" name="" descr=""/>
          <p:cNvPicPr/>
          <p:nvPr/>
        </p:nvPicPr>
        <p:blipFill>
          <a:blip r:embed="rId2"/>
        </p:blipFill>
        <p:spPr>
          <a:xfrm>
            <a:off x="-43920" y="5580000"/>
            <a:ext cx="2923920" cy="1123560"/>
          </a:xfrm>
          <a:prstGeom prst="rect">
            <a:avLst/>
          </a:prstGeom>
          <a:ln>
            <a:noFill/>
          </a:ln>
        </p:spPr>
      </p:pic>
      <p:sp>
        <p:nvSpPr>
          <p:cNvPr id="176" name="PlaceHolder 5"/>
          <p:cNvSpPr>
            <a:spLocks noGrp="1"/>
          </p:cNvSpPr>
          <p:nvPr>
            <p:ph type="title"/>
          </p:nvPr>
        </p:nvSpPr>
        <p:spPr>
          <a:xfrm>
            <a:off x="0" y="5577840"/>
            <a:ext cx="2880000" cy="108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n-IN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193320"/>
            <a:ext cx="907164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62000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dt"/>
          </p:nvPr>
        </p:nvSpPr>
        <p:spPr>
          <a:xfrm>
            <a:off x="50400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ftr"/>
          </p:nvPr>
        </p:nvSpPr>
        <p:spPr>
          <a:xfrm>
            <a:off x="3060000" y="7092000"/>
            <a:ext cx="3960000" cy="388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sldNum"/>
          </p:nvPr>
        </p:nvSpPr>
        <p:spPr>
          <a:xfrm>
            <a:off x="7227360" y="7092000"/>
            <a:ext cx="2348280" cy="388440"/>
          </a:xfrm>
          <a:prstGeom prst="rect">
            <a:avLst/>
          </a:prstGeom>
        </p:spPr>
        <p:txBody>
          <a:bodyPr lIns="0" rIns="0" tIns="0" bIns="0" anchor="ctr"/>
          <a:p>
            <a:pPr algn="r"/>
            <a:fld id="{7E967F51-962C-40B1-94A0-DFF060BA887C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504000" y="1417320"/>
            <a:ext cx="9071640" cy="3155040"/>
          </a:xfrm>
          <a:prstGeom prst="rect">
            <a:avLst/>
          </a:prstGeom>
          <a:noFill/>
          <a:ln w="36000">
            <a:solidFill>
              <a:srgbClr val="94bd5e"/>
            </a:solidFill>
            <a:round/>
          </a:ln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5" name="TextShape 2"/>
          <p:cNvSpPr txBox="1"/>
          <p:nvPr/>
        </p:nvSpPr>
        <p:spPr>
          <a:xfrm>
            <a:off x="540000" y="4860000"/>
            <a:ext cx="9071640" cy="198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fade thruBlk="true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360000" y="193320"/>
            <a:ext cx="9360000" cy="8870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7" name="TextShape 2"/>
          <p:cNvSpPr txBox="1"/>
          <p:nvPr/>
        </p:nvSpPr>
        <p:spPr>
          <a:xfrm>
            <a:off x="360000" y="1440000"/>
            <a:ext cx="936000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ransition>
    <p:fade thruBlk="true"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180000" y="193320"/>
            <a:ext cx="9720000" cy="8870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spcBef>
                <a:spcPts val="2551"/>
              </a:spcBef>
            </a:pPr>
            <a:endParaRPr b="0" lang="en-IN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9" name="Rectangle 2"/>
          <p:cNvSpPr/>
          <p:nvPr/>
        </p:nvSpPr>
        <p:spPr>
          <a:xfrm>
            <a:off x="0" y="1260000"/>
            <a:ext cx="1800000" cy="360000"/>
          </a:xfrm>
          <a:prstGeom prst="rect">
            <a:avLst/>
          </a:prstGeom>
          <a:solidFill>
            <a:srgbClr val="eb613d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Introduction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Rectangle 3"/>
          <p:cNvSpPr/>
          <p:nvPr/>
        </p:nvSpPr>
        <p:spPr>
          <a:xfrm>
            <a:off x="0" y="162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1" name="Rectangle 4"/>
          <p:cNvSpPr/>
          <p:nvPr/>
        </p:nvSpPr>
        <p:spPr>
          <a:xfrm>
            <a:off x="0" y="198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Rectangle 5"/>
          <p:cNvSpPr/>
          <p:nvPr/>
        </p:nvSpPr>
        <p:spPr>
          <a:xfrm>
            <a:off x="0" y="234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TextShape 6"/>
          <p:cNvSpPr txBox="1"/>
          <p:nvPr/>
        </p:nvSpPr>
        <p:spPr>
          <a:xfrm>
            <a:off x="1980000" y="1440000"/>
            <a:ext cx="7920000" cy="54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64" name="Rectangle 7"/>
          <p:cNvSpPr/>
          <p:nvPr/>
        </p:nvSpPr>
        <p:spPr>
          <a:xfrm>
            <a:off x="0" y="270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Conclusion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fade thruBlk="true"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Shape 1"/>
          <p:cNvSpPr txBox="1"/>
          <p:nvPr/>
        </p:nvSpPr>
        <p:spPr>
          <a:xfrm>
            <a:off x="180000" y="193320"/>
            <a:ext cx="9720000" cy="8870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spcBef>
                <a:spcPts val="2551"/>
              </a:spcBef>
            </a:pPr>
            <a:endParaRPr b="0" lang="en-IN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66" name="TextShape 2"/>
          <p:cNvSpPr txBox="1"/>
          <p:nvPr/>
        </p:nvSpPr>
        <p:spPr>
          <a:xfrm>
            <a:off x="1980000" y="1440000"/>
            <a:ext cx="7920000" cy="54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67" name="Rectangle 3"/>
          <p:cNvSpPr/>
          <p:nvPr/>
        </p:nvSpPr>
        <p:spPr>
          <a:xfrm>
            <a:off x="0" y="126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Introduction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8" name="Rectangle 4"/>
          <p:cNvSpPr/>
          <p:nvPr/>
        </p:nvSpPr>
        <p:spPr>
          <a:xfrm>
            <a:off x="0" y="1620000"/>
            <a:ext cx="1800000" cy="360000"/>
          </a:xfrm>
          <a:prstGeom prst="rect">
            <a:avLst/>
          </a:prstGeom>
          <a:solidFill>
            <a:srgbClr val="eb613d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9" name="Rectangle 5"/>
          <p:cNvSpPr/>
          <p:nvPr/>
        </p:nvSpPr>
        <p:spPr>
          <a:xfrm>
            <a:off x="0" y="198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Rectangle 6"/>
          <p:cNvSpPr/>
          <p:nvPr/>
        </p:nvSpPr>
        <p:spPr>
          <a:xfrm>
            <a:off x="0" y="234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Rectangle 7"/>
          <p:cNvSpPr/>
          <p:nvPr/>
        </p:nvSpPr>
        <p:spPr>
          <a:xfrm>
            <a:off x="0" y="2700000"/>
            <a:ext cx="1800000" cy="360000"/>
          </a:xfrm>
          <a:prstGeom prst="rect">
            <a:avLst/>
          </a:prstGeom>
          <a:solidFill>
            <a:srgbClr val="e6e6ff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Conclusion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fade thruBlk="true"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Shape 1"/>
          <p:cNvSpPr txBox="1"/>
          <p:nvPr/>
        </p:nvSpPr>
        <p:spPr>
          <a:xfrm>
            <a:off x="0" y="5622840"/>
            <a:ext cx="2880000" cy="99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IN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Picture title here</a:t>
            </a:r>
            <a:endParaRPr b="0" lang="en-IN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ransition>
    <p:fade thruBlk="true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432000" y="2985840"/>
            <a:ext cx="925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ransition>
    <p:fade thruBlk="true"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468000" y="2985840"/>
            <a:ext cx="925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IN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Thank You!</a:t>
            </a:r>
            <a:endParaRPr b="0" lang="en-IN" sz="6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ransition>
    <p:fade thruBlk="true"/>
  </p:transition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2023-09-04T08:01:28Z</dcterms:created>
  <dc:creator/>
  <dc:description>
A presentation by Avinash Joshi released under GPL3. Anyone is free to use, modify and republish the work :)
http://avinashjoshi.co.in</dc:description>
  <cp:keywords>presentation template official formal informal</cp:keywords>
  <dc:language>en-US</dc:language>
  <cp:lastModifiedBy/>
  <cp:revision>1</cp:revision>
  <dc:subject>A neat professional presentation template with summary</dc:subject>
  <dc:title>Presentation Template with Summary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mail">
    <vt:lpwstr>mail@avinashjoshi.co.in</vt:lpwstr>
  </property>
  <property fmtid="{D5CDD505-2E9C-101B-9397-08002B2CF9AE}" pid="3" name="License">
    <vt:lpwstr>GPL3</vt:lpwstr>
  </property>
  <property fmtid="{D5CDD505-2E9C-101B-9397-08002B2CF9AE}" pid="4" name="Website">
    <vt:lpwstr>http://avinashjoshi.co.in</vt:lpwstr>
  </property>
</Properties>
</file>