
<file path=[Content_Types].xml><?xml version="1.0" encoding="utf-8"?>
<Types xmlns="http://schemas.openxmlformats.org/package/2006/content-types">
  <Override PartName="/_rels/.rels" ContentType="application/vnd.openxmlformats-package.relationships+xml"/>
  <Override PartName="/ppt/slides/_rels/slide1.xml.rels" ContentType="application/vnd.openxmlformats-package.relationships+xml"/>
  <Override PartName="/ppt/slides/slide1.xml" ContentType="application/vnd.openxmlformats-officedocument.presentationml.slide+xml"/>
  <Override PartName="/ppt/slideLayouts/_rels/slideLayout12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10.xml.rels" ContentType="application/vnd.openxmlformats-package.relationships+xml"/>
  <Override PartName="/ppt/slideLayouts/slideLayout12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_rels/presentation.xml.rels" ContentType="application/vnd.openxmlformats-package.relationships+xml"/>
  <Override PartName="/ppt/media/image1.png" ContentType="image/png"/>
  <Override PartName="/ppt/theme/theme1.xml" ContentType="application/vnd.openxmlformats-officedocument.theme+xml"/>
  <Override PartName="/ppt/slideMasters/_rels/slideMaster1.xml.rels" ContentType="application/vnd.openxmlformats-package.relationships+xml"/>
  <Override PartName="/ppt/slideMasters/slideMaster1.xml" ContentType="application/vnd.openxmlformats-officedocument.presentationml.slideMaster+xml"/>
  <Override PartName="/ppt/presentation.xml" ContentType="application/vnd.openxmlformats-officedocument.presentationml.presentation.main+xml"/>
  <Override PartName="/docProps/custom.xml" ContentType="application/vnd.openxmlformats-officedocument.custom-properties+xml"/>
  <Override PartName="/docProps/app.xml" ContentType="application/vnd.openxmlformats-officedocument.extended-properties+xml"/>
  <Override PartName="/docProps/core.xml" ContentType="application/vnd.openxmlformats-package.core-propertie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</p:sldMasterIdLst>
  <p:sldIdLst>
    <p:sldId id="256" r:id="rId3"/>
  </p:sldIdLst>
  <p:sldSz cx="10080625" cy="7559675"/>
  <p:notesSz cx="7559675" cy="10691812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" Target="slides/slide1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1" lang="es-PE" sz="36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 Narrow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504000" y="2880000"/>
            <a:ext cx="9071640" cy="438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s-PE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1" lang="es-PE" sz="36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 Narrow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504000" y="2880000"/>
            <a:ext cx="9071640" cy="4384800"/>
          </a:xfrm>
          <a:prstGeom prst="rect">
            <a:avLst/>
          </a:prstGeom>
        </p:spPr>
        <p:txBody>
          <a:bodyPr lIns="0" rIns="0" tIns="0" bIns="0"/>
          <a:p>
            <a:endParaRPr b="0" lang="es-PE" sz="2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1" lang="es-PE" sz="36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 Narrow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504000" y="2880000"/>
            <a:ext cx="4426920" cy="4384800"/>
          </a:xfrm>
          <a:prstGeom prst="rect">
            <a:avLst/>
          </a:prstGeom>
        </p:spPr>
        <p:txBody>
          <a:bodyPr lIns="0" rIns="0" tIns="0" bIns="0"/>
          <a:p>
            <a:endParaRPr b="0" lang="es-PE" sz="2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 type="body"/>
          </p:nvPr>
        </p:nvSpPr>
        <p:spPr>
          <a:xfrm>
            <a:off x="5152680" y="2880000"/>
            <a:ext cx="4426920" cy="4384800"/>
          </a:xfrm>
          <a:prstGeom prst="rect">
            <a:avLst/>
          </a:prstGeom>
        </p:spPr>
        <p:txBody>
          <a:bodyPr lIns="0" rIns="0" tIns="0" bIns="0"/>
          <a:p>
            <a:endParaRPr b="0" lang="es-PE" sz="2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1" lang="es-PE" sz="36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 Narrow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504000" y="301320"/>
            <a:ext cx="9071640" cy="5851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s-PE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1" lang="es-PE" sz="36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 Narrow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 type="body"/>
          </p:nvPr>
        </p:nvSpPr>
        <p:spPr>
          <a:xfrm>
            <a:off x="504000" y="288000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s-PE" sz="2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 type="body"/>
          </p:nvPr>
        </p:nvSpPr>
        <p:spPr>
          <a:xfrm>
            <a:off x="504000" y="517032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s-PE" sz="2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 type="body"/>
          </p:nvPr>
        </p:nvSpPr>
        <p:spPr>
          <a:xfrm>
            <a:off x="5152680" y="2880000"/>
            <a:ext cx="4426920" cy="4384800"/>
          </a:xfrm>
          <a:prstGeom prst="rect">
            <a:avLst/>
          </a:prstGeom>
        </p:spPr>
        <p:txBody>
          <a:bodyPr lIns="0" rIns="0" tIns="0" bIns="0"/>
          <a:p>
            <a:endParaRPr b="0" lang="es-PE" sz="2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1" lang="es-PE" sz="36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 Narrow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 type="body"/>
          </p:nvPr>
        </p:nvSpPr>
        <p:spPr>
          <a:xfrm>
            <a:off x="504000" y="2880000"/>
            <a:ext cx="4426920" cy="4384800"/>
          </a:xfrm>
          <a:prstGeom prst="rect">
            <a:avLst/>
          </a:prstGeom>
        </p:spPr>
        <p:txBody>
          <a:bodyPr lIns="0" rIns="0" tIns="0" bIns="0"/>
          <a:p>
            <a:endParaRPr b="0" lang="es-PE" sz="2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 type="body"/>
          </p:nvPr>
        </p:nvSpPr>
        <p:spPr>
          <a:xfrm>
            <a:off x="5152680" y="288000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s-PE" sz="2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 type="body"/>
          </p:nvPr>
        </p:nvSpPr>
        <p:spPr>
          <a:xfrm>
            <a:off x="5152680" y="517032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s-PE" sz="2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1" lang="es-PE" sz="36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 Narrow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 type="body"/>
          </p:nvPr>
        </p:nvSpPr>
        <p:spPr>
          <a:xfrm>
            <a:off x="504000" y="288000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s-PE" sz="2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 type="body"/>
          </p:nvPr>
        </p:nvSpPr>
        <p:spPr>
          <a:xfrm>
            <a:off x="5152680" y="288000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s-PE" sz="2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 type="body"/>
          </p:nvPr>
        </p:nvSpPr>
        <p:spPr>
          <a:xfrm>
            <a:off x="504000" y="5170320"/>
            <a:ext cx="9071640" cy="2091240"/>
          </a:xfrm>
          <a:prstGeom prst="rect">
            <a:avLst/>
          </a:prstGeom>
        </p:spPr>
        <p:txBody>
          <a:bodyPr lIns="0" rIns="0" tIns="0" bIns="0"/>
          <a:p>
            <a:endParaRPr b="0" lang="es-PE" sz="2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1" lang="es-PE" sz="36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 Narrow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504000" y="2880000"/>
            <a:ext cx="9071640" cy="2091240"/>
          </a:xfrm>
          <a:prstGeom prst="rect">
            <a:avLst/>
          </a:prstGeom>
        </p:spPr>
        <p:txBody>
          <a:bodyPr lIns="0" rIns="0" tIns="0" bIns="0"/>
          <a:p>
            <a:endParaRPr b="0" lang="es-PE" sz="2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504000" y="5170320"/>
            <a:ext cx="9071640" cy="2091240"/>
          </a:xfrm>
          <a:prstGeom prst="rect">
            <a:avLst/>
          </a:prstGeom>
        </p:spPr>
        <p:txBody>
          <a:bodyPr lIns="0" rIns="0" tIns="0" bIns="0"/>
          <a:p>
            <a:endParaRPr b="0" lang="es-PE" sz="2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1" lang="es-PE" sz="36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 Narrow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 type="body"/>
          </p:nvPr>
        </p:nvSpPr>
        <p:spPr>
          <a:xfrm>
            <a:off x="504000" y="288000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s-PE" sz="2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 type="body"/>
          </p:nvPr>
        </p:nvSpPr>
        <p:spPr>
          <a:xfrm>
            <a:off x="5152680" y="288000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s-PE" sz="2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 type="body"/>
          </p:nvPr>
        </p:nvSpPr>
        <p:spPr>
          <a:xfrm>
            <a:off x="5152680" y="517032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s-PE" sz="2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 type="body"/>
          </p:nvPr>
        </p:nvSpPr>
        <p:spPr>
          <a:xfrm>
            <a:off x="504000" y="517032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s-PE" sz="2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1" lang="es-PE" sz="36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 Narrow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 type="body"/>
          </p:nvPr>
        </p:nvSpPr>
        <p:spPr>
          <a:xfrm>
            <a:off x="504000" y="288000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s-PE" sz="2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 type="body"/>
          </p:nvPr>
        </p:nvSpPr>
        <p:spPr>
          <a:xfrm>
            <a:off x="3571200" y="288000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s-PE" sz="2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 type="body"/>
          </p:nvPr>
        </p:nvSpPr>
        <p:spPr>
          <a:xfrm>
            <a:off x="6638040" y="288000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s-PE" sz="2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 type="body"/>
          </p:nvPr>
        </p:nvSpPr>
        <p:spPr>
          <a:xfrm>
            <a:off x="6638040" y="517032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s-PE" sz="2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 type="body"/>
          </p:nvPr>
        </p:nvSpPr>
        <p:spPr>
          <a:xfrm>
            <a:off x="3571200" y="517032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s-PE" sz="2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 type="body"/>
          </p:nvPr>
        </p:nvSpPr>
        <p:spPr>
          <a:xfrm>
            <a:off x="504000" y="517032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s-PE" sz="2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1.xml"/><Relationship Id="rId4" Type="http://schemas.openxmlformats.org/officeDocument/2006/relationships/slideLayout" Target="../slideLayouts/slideLayout2.xml"/><Relationship Id="rId5" Type="http://schemas.openxmlformats.org/officeDocument/2006/relationships/slideLayout" Target="../slideLayouts/slideLayout3.xml"/><Relationship Id="rId6" Type="http://schemas.openxmlformats.org/officeDocument/2006/relationships/slideLayout" Target="../slideLayouts/slideLayout4.xml"/><Relationship Id="rId7" Type="http://schemas.openxmlformats.org/officeDocument/2006/relationships/slideLayout" Target="../slideLayouts/slideLayout5.xml"/><Relationship Id="rId8" Type="http://schemas.openxmlformats.org/officeDocument/2006/relationships/slideLayout" Target="../slideLayouts/slideLayout6.xml"/><Relationship Id="rId9" Type="http://schemas.openxmlformats.org/officeDocument/2006/relationships/slideLayout" Target="../slideLayouts/slideLayout7.xml"/><Relationship Id="rId10" Type="http://schemas.openxmlformats.org/officeDocument/2006/relationships/slideLayout" Target="../slideLayouts/slideLayout8.xml"/><Relationship Id="rId11" Type="http://schemas.openxmlformats.org/officeDocument/2006/relationships/slideLayout" Target="../slideLayouts/slideLayout9.xml"/><Relationship Id="rId12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1.xml"/><Relationship Id="rId14" Type="http://schemas.openxmlformats.org/officeDocument/2006/relationships/slideLayout" Target="../slideLayouts/slideLayout12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r>
              <a:rPr b="1" lang="es-PE" sz="36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 Narrow"/>
              </a:rPr>
              <a:t>Pulse para editar el formato del texto de título</a:t>
            </a:r>
            <a:endParaRPr b="1" lang="es-PE" sz="36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 Narrow"/>
            </a:endParaRPr>
          </a:p>
        </p:txBody>
      </p:sp>
      <p:sp>
        <p:nvSpPr>
          <p:cNvPr id="1" name="PlaceHolder 2"/>
          <p:cNvSpPr>
            <a:spLocks noGrp="1"/>
          </p:cNvSpPr>
          <p:nvPr>
            <p:ph type="body"/>
          </p:nvPr>
        </p:nvSpPr>
        <p:spPr>
          <a:xfrm>
            <a:off x="504000" y="2880000"/>
            <a:ext cx="9071640" cy="4384800"/>
          </a:xfrm>
          <a:prstGeom prst="rect">
            <a:avLst/>
          </a:prstGeom>
        </p:spPr>
        <p:txBody>
          <a:bodyPr lIns="0" rIns="0" tIns="0" bIns="0"/>
          <a:p>
            <a:pPr marL="432000" indent="-324000">
              <a:spcAft>
                <a:spcPts val="1417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s-PE" sz="2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ahoma"/>
              </a:rPr>
              <a:t>Click to edit the outline text format</a:t>
            </a:r>
            <a:endParaRPr b="0" lang="es-PE" sz="2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  <a:p>
            <a:pPr lvl="1" marL="864000" indent="-324000">
              <a:spcAft>
                <a:spcPts val="1134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s-PE" sz="2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ahoma"/>
              </a:rPr>
              <a:t>Second Outline Level</a:t>
            </a:r>
            <a:endParaRPr b="0" lang="es-PE" sz="2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  <a:p>
            <a:pPr lvl="2" marL="1296000" indent="-288000">
              <a:spcAft>
                <a:spcPts val="850"/>
              </a:spcAft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s-PE" sz="2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ahoma"/>
              </a:rPr>
              <a:t>Third Outline Level</a:t>
            </a:r>
            <a:endParaRPr b="0" lang="es-PE" sz="2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  <a:p>
            <a:pPr lvl="3" marL="1728000" indent="-216000">
              <a:spcAft>
                <a:spcPts val="567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s-PE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ahoma"/>
              </a:rPr>
              <a:t>Fourth Outline Level</a:t>
            </a:r>
            <a:endParaRPr b="0" lang="es-PE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  <a:p>
            <a:pPr lvl="4" marL="2160000" indent="-216000">
              <a:spcAft>
                <a:spcPts val="283"/>
              </a:spcAft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s-PE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ahoma"/>
              </a:rPr>
              <a:t>Fifth Outline Level</a:t>
            </a:r>
            <a:endParaRPr b="0" lang="es-PE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  <a:p>
            <a:pPr lvl="5" marL="2592000" indent="-216000">
              <a:spcAft>
                <a:spcPts val="283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s-PE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ahoma"/>
              </a:rPr>
              <a:t>Sixth Outline Level</a:t>
            </a:r>
            <a:endParaRPr b="0" lang="es-PE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  <a:p>
            <a:pPr lvl="6" marL="3024000" indent="-216000">
              <a:spcAft>
                <a:spcPts val="283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s-PE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ahoma"/>
              </a:rPr>
              <a:t>Seventh Outline Level</a:t>
            </a:r>
            <a:endParaRPr b="0" lang="es-PE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dt"/>
          </p:nvPr>
        </p:nvSpPr>
        <p:spPr>
          <a:xfrm>
            <a:off x="504000" y="7139160"/>
            <a:ext cx="2196000" cy="132840"/>
          </a:xfrm>
          <a:prstGeom prst="rect">
            <a:avLst/>
          </a:prstGeom>
        </p:spPr>
        <p:txBody>
          <a:bodyPr lIns="0" rIns="0" tIns="0" bIns="0"/>
          <a:p>
            <a:r>
              <a:rPr b="0" lang="es-PE" sz="1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ahoma"/>
              </a:rPr>
              <a:t>domingo 3 de septiembre de 2023</a:t>
            </a:r>
            <a:endParaRPr b="0" lang="es-PE" sz="1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ftr"/>
          </p:nvPr>
        </p:nvSpPr>
        <p:spPr>
          <a:xfrm>
            <a:off x="3447360" y="6887160"/>
            <a:ext cx="3195000" cy="521280"/>
          </a:xfrm>
          <a:prstGeom prst="rect">
            <a:avLst/>
          </a:prstGeom>
        </p:spPr>
        <p:txBody>
          <a:bodyPr lIns="0" rIns="0" tIns="0" bIns="0"/>
          <a:p>
            <a:pPr algn="ctr"/>
            <a:r>
              <a:rPr b="0" lang="es-PE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&lt;footer&gt;</a:t>
            </a:r>
            <a:endParaRPr b="0" lang="es-PE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sldNum"/>
          </p:nvPr>
        </p:nvSpPr>
        <p:spPr>
          <a:xfrm>
            <a:off x="7227360" y="6887160"/>
            <a:ext cx="2348280" cy="521280"/>
          </a:xfrm>
          <a:prstGeom prst="rect">
            <a:avLst/>
          </a:prstGeom>
        </p:spPr>
        <p:txBody>
          <a:bodyPr lIns="0" rIns="0" tIns="0" bIns="0"/>
          <a:p>
            <a:pPr algn="r"/>
            <a:fld id="{462A4DEB-4901-4A7D-93CB-248FE608BB9D}" type="slidenum">
              <a:rPr b="0" lang="es-PE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&lt;number&gt;</a:t>
            </a:fld>
            <a:endParaRPr b="0" lang="es-PE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  <p:sldLayoutId id="2147483660" r:id="rId14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TextShape 1"/>
          <p:cNvSpPr txBox="1"/>
          <p:nvPr/>
        </p:nvSpPr>
        <p:spPr>
          <a:xfrm>
            <a:off x="504000" y="301320"/>
            <a:ext cx="9071640" cy="126252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ctr"/>
          <a:p>
            <a:pPr algn="ctr"/>
            <a:endParaRPr b="1" lang="es-PE" sz="36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 Narrow"/>
            </a:endParaRPr>
          </a:p>
        </p:txBody>
      </p:sp>
      <p:sp>
        <p:nvSpPr>
          <p:cNvPr id="42" name="TextShape 2"/>
          <p:cNvSpPr txBox="1"/>
          <p:nvPr/>
        </p:nvSpPr>
        <p:spPr>
          <a:xfrm>
            <a:off x="504000" y="2880000"/>
            <a:ext cx="9071640" cy="1802880"/>
          </a:xfrm>
          <a:prstGeom prst="rect">
            <a:avLst/>
          </a:prstGeom>
          <a:solidFill>
            <a:srgbClr val="ffffff">
              <a:alpha val="25000"/>
            </a:srgbClr>
          </a:solidFill>
          <a:ln>
            <a:noFill/>
          </a:ln>
        </p:spPr>
        <p:txBody>
          <a:bodyPr lIns="0" rIns="0" tIns="0" bIns="0"/>
          <a:p>
            <a:endParaRPr b="0" lang="es-PE" sz="2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</p:spTree>
  </p:cSld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LibreOffice/5.3.6.1$Linux_X86_64 LibreOffice_project/30$Build-1</Applicat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2023-09-03T21:24:41Z</dcterms:created>
  <dc:creator/>
  <dc:description>A balck eye candy template</dc:description>
  <cp:keywords>Eye candy black</cp:keywords>
  <dc:language>en-US</dc:language>
  <cp:lastModifiedBy/>
  <cp:revision>1</cp:revision>
  <dc:subject>professional_black</dc:subject>
  <dc:title>Professional Black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nformaci?n 4">
    <vt:lpwstr/>
  </property>
  <property fmtid="{D5CDD505-2E9C-101B-9397-08002B2CF9AE}" pid="3" name="Language">
    <vt:lpwstr>English</vt:lpwstr>
  </property>
  <property fmtid="{D5CDD505-2E9C-101B-9397-08002B2CF9AE}" pid="4" name="License">
    <vt:lpwstr>&lt;a rel="license" href="http://creativecommons.org/licenses/by-sa/3.0/"&gt;&lt;img alt="Creative Commons License" style="border-width:0" src="http://i.creativecommons.org/l/by-sa/3.0/88x31.png" /&gt;&lt;/a&gt;&lt;br /&gt;Esta &lt;span xmlns:dc="http://purl.org/dc/elements/1.1/" href="http://purl.org/dc/dcmitype/InteractiveResource" rel="dc:type"&gt;obra&lt;/span&gt; est&amp;#225; bajo una &lt;a rel="license" href="http://creativecommons.org/licenses/by-sa/3.0/"&gt;licencia de Creative Commons&lt;/a&gt;.</vt:lpwstr>
  </property>
  <property fmtid="{D5CDD505-2E9C-101B-9397-08002B2CF9AE}" pid="5" name="User Ooo">
    <vt:lpwstr>andixtrm</vt:lpwstr>
  </property>
</Properties>
</file>