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9D2C0D1-0095-44CA-9A65-F43A140EA787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42" name="TextShape 2"/>
          <p:cNvSpPr txBox="1"/>
          <p:nvPr/>
        </p:nvSpPr>
        <p:spPr>
          <a:xfrm>
            <a:off x="2708280" y="1620000"/>
            <a:ext cx="485172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Presentation Title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3"/>
          <p:cNvSpPr txBox="1"/>
          <p:nvPr/>
        </p:nvSpPr>
        <p:spPr>
          <a:xfrm>
            <a:off x="3971880" y="2520000"/>
            <a:ext cx="214812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Organization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Rectangle 4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45" name="Rectangle 5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6" name="TextShape 6"/>
          <p:cNvSpPr txBox="1"/>
          <p:nvPr/>
        </p:nvSpPr>
        <p:spPr>
          <a:xfrm>
            <a:off x="3960000" y="3938040"/>
            <a:ext cx="2238120" cy="1340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Presentation by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- Presenter Name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48" name="TextShape 8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TextShape 9"/>
          <p:cNvSpPr txBox="1"/>
          <p:nvPr/>
        </p:nvSpPr>
        <p:spPr>
          <a:xfrm>
            <a:off x="8634240" y="7201440"/>
            <a:ext cx="9000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Outline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10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52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53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54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TextShape 5"/>
          <p:cNvSpPr txBox="1"/>
          <p:nvPr/>
        </p:nvSpPr>
        <p:spPr>
          <a:xfrm>
            <a:off x="8634240" y="7201440"/>
            <a:ext cx="105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Contents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58" name="TextShape 8"/>
          <p:cNvSpPr txBox="1"/>
          <p:nvPr/>
        </p:nvSpPr>
        <p:spPr>
          <a:xfrm>
            <a:off x="980280" y="1292040"/>
            <a:ext cx="153396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Contents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60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61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62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63" name="TextShape 13"/>
          <p:cNvSpPr txBox="1"/>
          <p:nvPr/>
        </p:nvSpPr>
        <p:spPr>
          <a:xfrm>
            <a:off x="1080000" y="198000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TextShape 14"/>
          <p:cNvSpPr txBox="1"/>
          <p:nvPr/>
        </p:nvSpPr>
        <p:spPr>
          <a:xfrm>
            <a:off x="1080000" y="244800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TextShape 15"/>
          <p:cNvSpPr txBox="1"/>
          <p:nvPr/>
        </p:nvSpPr>
        <p:spPr>
          <a:xfrm>
            <a:off x="1080000" y="2917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TextShape 16"/>
          <p:cNvSpPr txBox="1"/>
          <p:nvPr/>
        </p:nvSpPr>
        <p:spPr>
          <a:xfrm>
            <a:off x="1080000" y="3385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TextShape 17"/>
          <p:cNvSpPr txBox="1"/>
          <p:nvPr/>
        </p:nvSpPr>
        <p:spPr>
          <a:xfrm>
            <a:off x="1080000" y="385200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69" name="TextShape 2"/>
          <p:cNvSpPr txBox="1"/>
          <p:nvPr/>
        </p:nvSpPr>
        <p:spPr>
          <a:xfrm>
            <a:off x="3464280" y="2016000"/>
            <a:ext cx="322128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71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2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3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TextShape 7"/>
          <p:cNvSpPr txBox="1"/>
          <p:nvPr/>
        </p:nvSpPr>
        <p:spPr>
          <a:xfrm>
            <a:off x="8634240" y="7201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77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8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79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TextShape 5"/>
          <p:cNvSpPr txBox="1"/>
          <p:nvPr/>
        </p:nvSpPr>
        <p:spPr>
          <a:xfrm>
            <a:off x="8490240" y="7201440"/>
            <a:ext cx="15598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83" name="TextShape 8"/>
          <p:cNvSpPr txBox="1"/>
          <p:nvPr/>
        </p:nvSpPr>
        <p:spPr>
          <a:xfrm>
            <a:off x="980280" y="1292040"/>
            <a:ext cx="232488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85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86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87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88" name="TextShape 13"/>
          <p:cNvSpPr txBox="1"/>
          <p:nvPr/>
        </p:nvSpPr>
        <p:spPr>
          <a:xfrm>
            <a:off x="1080000" y="1980000"/>
            <a:ext cx="17366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TextShape 14"/>
          <p:cNvSpPr txBox="1"/>
          <p:nvPr/>
        </p:nvSpPr>
        <p:spPr>
          <a:xfrm>
            <a:off x="1080000" y="2448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15"/>
          <p:cNvSpPr txBox="1"/>
          <p:nvPr/>
        </p:nvSpPr>
        <p:spPr>
          <a:xfrm>
            <a:off x="1080000" y="2917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TextShape 16"/>
          <p:cNvSpPr txBox="1"/>
          <p:nvPr/>
        </p:nvSpPr>
        <p:spPr>
          <a:xfrm>
            <a:off x="1080000" y="3385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TextShape 17"/>
          <p:cNvSpPr txBox="1"/>
          <p:nvPr/>
        </p:nvSpPr>
        <p:spPr>
          <a:xfrm>
            <a:off x="1080000" y="3852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94" name="TextShape 2"/>
          <p:cNvSpPr txBox="1"/>
          <p:nvPr/>
        </p:nvSpPr>
        <p:spPr>
          <a:xfrm>
            <a:off x="3464280" y="2016000"/>
            <a:ext cx="322128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96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7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98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TextShape 7"/>
          <p:cNvSpPr txBox="1"/>
          <p:nvPr/>
        </p:nvSpPr>
        <p:spPr>
          <a:xfrm>
            <a:off x="8634240" y="7201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02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03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04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TextShape 5"/>
          <p:cNvSpPr txBox="1"/>
          <p:nvPr/>
        </p:nvSpPr>
        <p:spPr>
          <a:xfrm>
            <a:off x="8490240" y="7201440"/>
            <a:ext cx="15598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08" name="TextShape 8"/>
          <p:cNvSpPr txBox="1"/>
          <p:nvPr/>
        </p:nvSpPr>
        <p:spPr>
          <a:xfrm>
            <a:off x="980280" y="1292040"/>
            <a:ext cx="232488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10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11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12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13" name="TextShape 13"/>
          <p:cNvSpPr txBox="1"/>
          <p:nvPr/>
        </p:nvSpPr>
        <p:spPr>
          <a:xfrm>
            <a:off x="1080000" y="1980000"/>
            <a:ext cx="17366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TextShape 14"/>
          <p:cNvSpPr txBox="1"/>
          <p:nvPr/>
        </p:nvSpPr>
        <p:spPr>
          <a:xfrm>
            <a:off x="1080000" y="2448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TextShape 15"/>
          <p:cNvSpPr txBox="1"/>
          <p:nvPr/>
        </p:nvSpPr>
        <p:spPr>
          <a:xfrm>
            <a:off x="1080000" y="2917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TextShape 16"/>
          <p:cNvSpPr txBox="1"/>
          <p:nvPr/>
        </p:nvSpPr>
        <p:spPr>
          <a:xfrm>
            <a:off x="1080000" y="3385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TextShape 17"/>
          <p:cNvSpPr txBox="1"/>
          <p:nvPr/>
        </p:nvSpPr>
        <p:spPr>
          <a:xfrm>
            <a:off x="1080000" y="3852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19" name="TextShape 2"/>
          <p:cNvSpPr txBox="1"/>
          <p:nvPr/>
        </p:nvSpPr>
        <p:spPr>
          <a:xfrm>
            <a:off x="3464280" y="2016000"/>
            <a:ext cx="322128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21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2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3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TextShape 7"/>
          <p:cNvSpPr txBox="1"/>
          <p:nvPr/>
        </p:nvSpPr>
        <p:spPr>
          <a:xfrm>
            <a:off x="8634240" y="7201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27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8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29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TextShape 5"/>
          <p:cNvSpPr txBox="1"/>
          <p:nvPr/>
        </p:nvSpPr>
        <p:spPr>
          <a:xfrm>
            <a:off x="8490240" y="7201440"/>
            <a:ext cx="15598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33" name="TextShape 8"/>
          <p:cNvSpPr txBox="1"/>
          <p:nvPr/>
        </p:nvSpPr>
        <p:spPr>
          <a:xfrm>
            <a:off x="980280" y="1292040"/>
            <a:ext cx="232488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35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36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37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38" name="TextShape 13"/>
          <p:cNvSpPr txBox="1"/>
          <p:nvPr/>
        </p:nvSpPr>
        <p:spPr>
          <a:xfrm>
            <a:off x="1080000" y="1980000"/>
            <a:ext cx="17366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TextShape 14"/>
          <p:cNvSpPr txBox="1"/>
          <p:nvPr/>
        </p:nvSpPr>
        <p:spPr>
          <a:xfrm>
            <a:off x="1080000" y="2448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TextShape 15"/>
          <p:cNvSpPr txBox="1"/>
          <p:nvPr/>
        </p:nvSpPr>
        <p:spPr>
          <a:xfrm>
            <a:off x="1080000" y="2917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TextShape 16"/>
          <p:cNvSpPr txBox="1"/>
          <p:nvPr/>
        </p:nvSpPr>
        <p:spPr>
          <a:xfrm>
            <a:off x="1080000" y="3385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TextShape 17"/>
          <p:cNvSpPr txBox="1"/>
          <p:nvPr/>
        </p:nvSpPr>
        <p:spPr>
          <a:xfrm>
            <a:off x="1080000" y="3852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44" name="TextShape 2"/>
          <p:cNvSpPr txBox="1"/>
          <p:nvPr/>
        </p:nvSpPr>
        <p:spPr>
          <a:xfrm>
            <a:off x="3464280" y="2016000"/>
            <a:ext cx="322128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46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7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48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TextShape 7"/>
          <p:cNvSpPr txBox="1"/>
          <p:nvPr/>
        </p:nvSpPr>
        <p:spPr>
          <a:xfrm>
            <a:off x="8634240" y="7201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52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3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54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TextShape 5"/>
          <p:cNvSpPr txBox="1"/>
          <p:nvPr/>
        </p:nvSpPr>
        <p:spPr>
          <a:xfrm>
            <a:off x="8490240" y="7201440"/>
            <a:ext cx="15598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58" name="TextShape 8"/>
          <p:cNvSpPr txBox="1"/>
          <p:nvPr/>
        </p:nvSpPr>
        <p:spPr>
          <a:xfrm>
            <a:off x="980280" y="1292040"/>
            <a:ext cx="232488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60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61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62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63" name="TextShape 13"/>
          <p:cNvSpPr txBox="1"/>
          <p:nvPr/>
        </p:nvSpPr>
        <p:spPr>
          <a:xfrm>
            <a:off x="1080000" y="1980000"/>
            <a:ext cx="17366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TextShape 14"/>
          <p:cNvSpPr txBox="1"/>
          <p:nvPr/>
        </p:nvSpPr>
        <p:spPr>
          <a:xfrm>
            <a:off x="1080000" y="2448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TextShape 15"/>
          <p:cNvSpPr txBox="1"/>
          <p:nvPr/>
        </p:nvSpPr>
        <p:spPr>
          <a:xfrm>
            <a:off x="1080000" y="2917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TextShape 16"/>
          <p:cNvSpPr txBox="1"/>
          <p:nvPr/>
        </p:nvSpPr>
        <p:spPr>
          <a:xfrm>
            <a:off x="1080000" y="3385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17"/>
          <p:cNvSpPr txBox="1"/>
          <p:nvPr/>
        </p:nvSpPr>
        <p:spPr>
          <a:xfrm>
            <a:off x="1080000" y="3852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69" name="TextShape 2"/>
          <p:cNvSpPr txBox="1"/>
          <p:nvPr/>
        </p:nvSpPr>
        <p:spPr>
          <a:xfrm>
            <a:off x="3464280" y="2016000"/>
            <a:ext cx="322128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71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2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3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TextShape 7"/>
          <p:cNvSpPr txBox="1"/>
          <p:nvPr/>
        </p:nvSpPr>
        <p:spPr>
          <a:xfrm>
            <a:off x="8634240" y="7201440"/>
            <a:ext cx="132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1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77" name="Rectangle 2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8" name="Rectangle 3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9" name="TextShape 4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TextShape 5"/>
          <p:cNvSpPr txBox="1"/>
          <p:nvPr/>
        </p:nvSpPr>
        <p:spPr>
          <a:xfrm>
            <a:off x="8490240" y="7201440"/>
            <a:ext cx="15598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TextShape 6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Ellipse 7"/>
          <p:cNvSpPr/>
          <p:nvPr/>
        </p:nvSpPr>
        <p:spPr>
          <a:xfrm>
            <a:off x="720000" y="205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83" name="TextShape 8"/>
          <p:cNvSpPr txBox="1"/>
          <p:nvPr/>
        </p:nvSpPr>
        <p:spPr>
          <a:xfrm>
            <a:off x="980280" y="1292040"/>
            <a:ext cx="232488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Ellipse 9"/>
          <p:cNvSpPr/>
          <p:nvPr/>
        </p:nvSpPr>
        <p:spPr>
          <a:xfrm>
            <a:off x="720000" y="2556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85" name="Ellipse 10"/>
          <p:cNvSpPr/>
          <p:nvPr/>
        </p:nvSpPr>
        <p:spPr>
          <a:xfrm>
            <a:off x="720000" y="30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86" name="Ellipse 11"/>
          <p:cNvSpPr/>
          <p:nvPr/>
        </p:nvSpPr>
        <p:spPr>
          <a:xfrm>
            <a:off x="720000" y="3492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87" name="Ellipse 12"/>
          <p:cNvSpPr/>
          <p:nvPr/>
        </p:nvSpPr>
        <p:spPr>
          <a:xfrm>
            <a:off x="720000" y="3960000"/>
            <a:ext cx="180000" cy="180000"/>
          </a:xfrm>
          <a:prstGeom prst="ellipse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88" name="TextShape 13"/>
          <p:cNvSpPr txBox="1"/>
          <p:nvPr/>
        </p:nvSpPr>
        <p:spPr>
          <a:xfrm>
            <a:off x="1080000" y="1980000"/>
            <a:ext cx="17366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Sub Topic 1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TextShape 14"/>
          <p:cNvSpPr txBox="1"/>
          <p:nvPr/>
        </p:nvSpPr>
        <p:spPr>
          <a:xfrm>
            <a:off x="1080000" y="2448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TextShape 15"/>
          <p:cNvSpPr txBox="1"/>
          <p:nvPr/>
        </p:nvSpPr>
        <p:spPr>
          <a:xfrm>
            <a:off x="1080000" y="2917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TextShape 16"/>
          <p:cNvSpPr txBox="1"/>
          <p:nvPr/>
        </p:nvSpPr>
        <p:spPr>
          <a:xfrm>
            <a:off x="1080000" y="338544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TextShape 17"/>
          <p:cNvSpPr txBox="1"/>
          <p:nvPr/>
        </p:nvSpPr>
        <p:spPr>
          <a:xfrm>
            <a:off x="1080000" y="3852000"/>
            <a:ext cx="173520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Sub 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Freeform 1"/>
          <p:cNvSpPr/>
          <p:nvPr/>
        </p:nvSpPr>
        <p:spPr>
          <a:xfrm>
            <a:off x="1620000" y="1440000"/>
            <a:ext cx="7020360" cy="1980360"/>
          </a:xfrm>
          <a:custGeom>
            <a:avLst/>
            <a:gdLst/>
            <a:ahLst/>
            <a:rect l="0" t="0" r="r" b="b"/>
            <a:pathLst>
              <a:path w="19501" h="5501">
                <a:moveTo>
                  <a:pt x="0" y="5500"/>
                </a:moveTo>
                <a:cubicBezTo>
                  <a:pt x="0" y="3667"/>
                  <a:pt x="0" y="1833"/>
                  <a:pt x="0" y="0"/>
                </a:cubicBezTo>
                <a:cubicBezTo>
                  <a:pt x="6500" y="0"/>
                  <a:pt x="13000" y="0"/>
                  <a:pt x="19500" y="0"/>
                </a:cubicBezTo>
                <a:cubicBezTo>
                  <a:pt x="19500" y="1833"/>
                  <a:pt x="19500" y="3667"/>
                  <a:pt x="19500" y="5500"/>
                </a:cubicBezTo>
                <a:cubicBezTo>
                  <a:pt x="13000" y="5500"/>
                  <a:pt x="6500" y="5500"/>
                  <a:pt x="0" y="5500"/>
                </a:cubicBezTo>
              </a:path>
            </a:pathLst>
          </a:cu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94" name="TextShape 2"/>
          <p:cNvSpPr txBox="1"/>
          <p:nvPr/>
        </p:nvSpPr>
        <p:spPr>
          <a:xfrm>
            <a:off x="2492280" y="2016000"/>
            <a:ext cx="5398920" cy="805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End Of Presentation</a:t>
            </a:r>
            <a:endParaRPr b="0" lang="en-IN" sz="4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Rectangle 3"/>
          <p:cNvSpPr/>
          <p:nvPr/>
        </p:nvSpPr>
        <p:spPr>
          <a:xfrm>
            <a:off x="0" y="7200000"/>
            <a:ext cx="5040000" cy="360000"/>
          </a:xfrm>
          <a:prstGeom prst="rect">
            <a:avLst/>
          </a:prstGeom>
          <a:solidFill>
            <a:srgbClr val="004586"/>
          </a:solidFill>
          <a:ln>
            <a:solidFill>
              <a:srgbClr val="000000"/>
            </a:solidFill>
          </a:ln>
        </p:spPr>
      </p:sp>
      <p:sp>
        <p:nvSpPr>
          <p:cNvPr id="196" name="Rectangle 4"/>
          <p:cNvSpPr/>
          <p:nvPr/>
        </p:nvSpPr>
        <p:spPr>
          <a:xfrm>
            <a:off x="5040000" y="7200000"/>
            <a:ext cx="5040000" cy="36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7" name="Rectangle 5"/>
          <p:cNvSpPr/>
          <p:nvPr/>
        </p:nvSpPr>
        <p:spPr>
          <a:xfrm>
            <a:off x="0" y="0"/>
            <a:ext cx="10080000" cy="900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98" name="TextShape 6"/>
          <p:cNvSpPr txBox="1"/>
          <p:nvPr/>
        </p:nvSpPr>
        <p:spPr>
          <a:xfrm>
            <a:off x="0" y="7200000"/>
            <a:ext cx="144576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Today's Date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TextShape 7"/>
          <p:cNvSpPr txBox="1"/>
          <p:nvPr/>
        </p:nvSpPr>
        <p:spPr>
          <a:xfrm>
            <a:off x="7950240" y="7201440"/>
            <a:ext cx="213768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End Of Presentation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TextShape 8"/>
          <p:cNvSpPr txBox="1"/>
          <p:nvPr/>
        </p:nvSpPr>
        <p:spPr>
          <a:xfrm>
            <a:off x="180000" y="180000"/>
            <a:ext cx="9870840" cy="35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1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2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3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4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	</a:t>
            </a:r>
            <a:r>
              <a:rPr b="0" lang="en-IN" sz="1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Sub Topic 5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TextShape 9"/>
          <p:cNvSpPr txBox="1"/>
          <p:nvPr/>
        </p:nvSpPr>
        <p:spPr>
          <a:xfrm>
            <a:off x="3776760" y="3992040"/>
            <a:ext cx="2523240" cy="50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Any Questions?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2023-09-04T11:55:44Z</dcterms:created>
  <dc:creator/>
  <dc:description>This is a template for professional presentation. I used this for my master's degree end of the semester presentation</dc:description>
  <cp:keywords>Office Professional Presentation</cp:keywords>
  <dc:language>en-US</dc:language>
  <cp:lastModifiedBy/>
  <cp:revision>1</cp:revision>
  <dc:subject>Professional Presentation</dc:subject>
  <dc:title>Professional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