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60000" y="4550760"/>
            <a:ext cx="927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92700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360" y="216000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6000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0984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60000" y="684108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60000" y="684108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0984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6000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49452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2868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2868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49452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36000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60000" y="4550760"/>
            <a:ext cx="927000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92700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360" y="216000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6000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438480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0984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60000" y="684108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60000" y="6841080"/>
            <a:ext cx="92700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09840" y="455076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10984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360000" y="6841080"/>
            <a:ext cx="452340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49452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28680" y="455076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62868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49452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360000" y="6841080"/>
            <a:ext cx="2984760" cy="2091240"/>
          </a:xfrm>
          <a:prstGeom prst="rect">
            <a:avLst/>
          </a:prstGeom>
        </p:spPr>
        <p:txBody>
          <a:bodyPr lIns="0" rIns="0" tIns="0" bIns="0"/>
          <a:p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4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pl-PL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59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pl-PL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pl-PL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pl-PL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E312229-7F7E-439E-8054-E926CE2BDBC3}" type="slidenum"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360" y="216000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l-PL" sz="7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360000" y="4550760"/>
            <a:ext cx="927000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pl-PL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pl-PL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80C5BB2-AD92-4E66-BE8C-773245A27811}" type="slidenum">
              <a:rPr b="0" lang="pl-PL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pl-PL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04360" y="1730520"/>
            <a:ext cx="9071640" cy="2121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l-PL" sz="7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360000" y="4486680"/>
            <a:ext cx="9270000" cy="79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pl-PL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pl-PL" sz="3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05000" y="3381480"/>
            <a:ext cx="9270000" cy="79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pl-PL" sz="5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KONIEC</a:t>
            </a:r>
            <a:endParaRPr b="0" lang="pl-PL" sz="5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2023-09-03T21:54:04Z</dcterms:created>
  <dc:creator/>
  <dc:description>Author: Marcin Miłkowski</dc:description>
  <cp:keywords>simple presentation layout white on black</cp:keywords>
  <dc:language>en-US</dc:language>
  <cp:lastModifiedBy/>
  <cp:revision>1</cp:revision>
  <dc:subject/>
  <dc:title>Prostota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ja 2">
    <vt:lpwstr/>
  </property>
  <property fmtid="{D5CDD505-2E9C-101B-9397-08002B2CF9AE}" pid="3" name="Informacja 3">
    <vt:lpwstr/>
  </property>
  <property fmtid="{D5CDD505-2E9C-101B-9397-08002B2CF9AE}" pid="4" name="Informacja 4">
    <vt:lpwstr/>
  </property>
  <property fmtid="{D5CDD505-2E9C-101B-9397-08002B2CF9AE}" pid="5" name="License">
    <vt:lpwstr>LGPL v 3.0.</vt:lpwstr>
  </property>
</Properties>
</file>