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_rels/presentation.xml.rels" ContentType="application/vnd.openxmlformats-package.relationships+xml"/>
  <Override PartName="/ppt/media/image28.gif" ContentType="image/gif"/>
  <Override PartName="/ppt/media/image27.gif" ContentType="image/gif"/>
  <Override PartName="/ppt/media/image26.gif" ContentType="image/gif"/>
  <Override PartName="/ppt/media/image25.gif" ContentType="image/gif"/>
  <Override PartName="/ppt/media/image24.gif" ContentType="image/gif"/>
  <Override PartName="/ppt/media/image9.gif" ContentType="image/gif"/>
  <Override PartName="/ppt/media/image10.gif" ContentType="image/gif"/>
  <Override PartName="/ppt/media/image23.gif" ContentType="image/gif"/>
  <Override PartName="/ppt/media/image8.gif" ContentType="image/gif"/>
  <Override PartName="/ppt/media/image4.gif" ContentType="image/gif"/>
  <Override PartName="/ppt/media/image3.gif" ContentType="image/gif"/>
  <Override PartName="/ppt/media/image2.gif" ContentType="image/gif"/>
  <Override PartName="/ppt/media/image7.gif" ContentType="image/gif"/>
  <Override PartName="/ppt/media/image22.gif" ContentType="image/gif"/>
  <Override PartName="/ppt/media/image1.gif" ContentType="image/gif"/>
  <Override PartName="/ppt/media/image6.gif" ContentType="image/gif"/>
  <Override PartName="/ppt/media/image21.gif" ContentType="image/gif"/>
  <Override PartName="/ppt/media/image11.gif" ContentType="image/gif"/>
  <Override PartName="/ppt/media/image12.gif" ContentType="image/gif"/>
  <Override PartName="/ppt/media/image13.gif" ContentType="image/gif"/>
  <Override PartName="/ppt/media/image14.gif" ContentType="image/gif"/>
  <Override PartName="/ppt/media/image15.gif" ContentType="image/gif"/>
  <Override PartName="/ppt/media/image16.gif" ContentType="image/gif"/>
  <Override PartName="/ppt/media/image17.gif" ContentType="image/gif"/>
  <Override PartName="/ppt/media/image18.gif" ContentType="image/gif"/>
  <Override PartName="/ppt/media/image19.gif" ContentType="image/gif"/>
  <Override PartName="/ppt/media/image5.gif" ContentType="image/gif"/>
  <Override PartName="/ppt/media/image20.gif" ContentType="image/gif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180000"/>
            <a:ext cx="9071640" cy="417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180000"/>
            <a:ext cx="9071640" cy="417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504000" y="180000"/>
            <a:ext cx="9071640" cy="417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504000" y="180000"/>
            <a:ext cx="9071640" cy="4173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gif"/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5" Type="http://schemas.openxmlformats.org/officeDocument/2006/relationships/image" Target="../media/image4.gif"/><Relationship Id="rId6" Type="http://schemas.openxmlformats.org/officeDocument/2006/relationships/image" Target="../media/image5.gif"/><Relationship Id="rId7" Type="http://schemas.openxmlformats.org/officeDocument/2006/relationships/image" Target="../media/image6.gif"/><Relationship Id="rId8" Type="http://schemas.openxmlformats.org/officeDocument/2006/relationships/image" Target="../media/image7.gif"/><Relationship Id="rId9" Type="http://schemas.openxmlformats.org/officeDocument/2006/relationships/slideLayout" Target="../slideLayouts/slideLayout1.xml"/><Relationship Id="rId10" Type="http://schemas.openxmlformats.org/officeDocument/2006/relationships/slideLayout" Target="../slideLayouts/slideLayout2.xml"/><Relationship Id="rId11" Type="http://schemas.openxmlformats.org/officeDocument/2006/relationships/slideLayout" Target="../slideLayouts/slideLayout3.xml"/><Relationship Id="rId12" Type="http://schemas.openxmlformats.org/officeDocument/2006/relationships/slideLayout" Target="../slideLayouts/slideLayout4.xml"/><Relationship Id="rId13" Type="http://schemas.openxmlformats.org/officeDocument/2006/relationships/slideLayout" Target="../slideLayouts/slideLayout5.xml"/><Relationship Id="rId14" Type="http://schemas.openxmlformats.org/officeDocument/2006/relationships/slideLayout" Target="../slideLayouts/slideLayout6.xml"/><Relationship Id="rId15" Type="http://schemas.openxmlformats.org/officeDocument/2006/relationships/slideLayout" Target="../slideLayouts/slideLayout7.xml"/><Relationship Id="rId16" Type="http://schemas.openxmlformats.org/officeDocument/2006/relationships/slideLayout" Target="../slideLayouts/slideLayout8.xml"/><Relationship Id="rId17" Type="http://schemas.openxmlformats.org/officeDocument/2006/relationships/slideLayout" Target="../slideLayouts/slideLayout9.xml"/><Relationship Id="rId18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1.xml"/><Relationship Id="rId20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8.gif"/><Relationship Id="rId3" Type="http://schemas.openxmlformats.org/officeDocument/2006/relationships/image" Target="../media/image9.gif"/><Relationship Id="rId4" Type="http://schemas.openxmlformats.org/officeDocument/2006/relationships/image" Target="../media/image10.gif"/><Relationship Id="rId5" Type="http://schemas.openxmlformats.org/officeDocument/2006/relationships/image" Target="../media/image11.gif"/><Relationship Id="rId6" Type="http://schemas.openxmlformats.org/officeDocument/2006/relationships/image" Target="../media/image12.gif"/><Relationship Id="rId7" Type="http://schemas.openxmlformats.org/officeDocument/2006/relationships/image" Target="../media/image13.gif"/><Relationship Id="rId8" Type="http://schemas.openxmlformats.org/officeDocument/2006/relationships/image" Target="../media/image14.gif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5.gif"/><Relationship Id="rId3" Type="http://schemas.openxmlformats.org/officeDocument/2006/relationships/image" Target="../media/image16.gif"/><Relationship Id="rId4" Type="http://schemas.openxmlformats.org/officeDocument/2006/relationships/image" Target="../media/image17.gif"/><Relationship Id="rId5" Type="http://schemas.openxmlformats.org/officeDocument/2006/relationships/image" Target="../media/image18.gif"/><Relationship Id="rId6" Type="http://schemas.openxmlformats.org/officeDocument/2006/relationships/image" Target="../media/image19.gif"/><Relationship Id="rId7" Type="http://schemas.openxmlformats.org/officeDocument/2006/relationships/image" Target="../media/image20.gif"/><Relationship Id="rId8" Type="http://schemas.openxmlformats.org/officeDocument/2006/relationships/image" Target="../media/image21.gif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2.gif"/><Relationship Id="rId3" Type="http://schemas.openxmlformats.org/officeDocument/2006/relationships/image" Target="../media/image23.gif"/><Relationship Id="rId4" Type="http://schemas.openxmlformats.org/officeDocument/2006/relationships/image" Target="../media/image24.gif"/><Relationship Id="rId5" Type="http://schemas.openxmlformats.org/officeDocument/2006/relationships/image" Target="../media/image25.gif"/><Relationship Id="rId6" Type="http://schemas.openxmlformats.org/officeDocument/2006/relationships/image" Target="../media/image26.gif"/><Relationship Id="rId7" Type="http://schemas.openxmlformats.org/officeDocument/2006/relationships/image" Target="../media/image27.gif"/><Relationship Id="rId8" Type="http://schemas.openxmlformats.org/officeDocument/2006/relationships/image" Target="../media/image28.gif"/><Relationship Id="rId9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Linux Libertine C"/>
              </a:rPr>
              <a:t>Click to edit the title text format</a:t>
            </a:r>
            <a:endParaRPr b="0" lang="en-IN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239"/>
              </a:spcAft>
              <a:buBlip>
                <a:blip r:embed="rId2"/>
              </a:buBlip>
            </a:pPr>
            <a:r>
              <a:rPr b="0" lang="en-IN" sz="280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en-IN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IN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Blip>
                <a:blip r:embed="rId6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Blip>
                <a:blip r:embed="rId7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Blip>
                <a:blip r:embed="rId8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7200000"/>
            <a:ext cx="165600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2700000" y="7200000"/>
            <a:ext cx="4680000" cy="208440"/>
          </a:xfrm>
          <a:prstGeom prst="rect">
            <a:avLst/>
          </a:prstGeom>
        </p:spPr>
        <p:txBody>
          <a:bodyPr lIns="0" rIns="0" tIns="0" bIns="0"/>
          <a:p>
            <a:pPr algn="ctr"/>
            <a:fld id="{4C0E4A98-ED19-4DDB-8F8B-A1C7D30487FD}" type="author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fld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460000" y="7200000"/>
            <a:ext cx="111564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869449AD-CB25-4DB5-A05E-752C953176FD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0" y="7506000"/>
            <a:ext cx="10080000" cy="54000"/>
          </a:xfrm>
          <a:prstGeom prst="rect">
            <a:avLst/>
          </a:prstGeom>
          <a:solidFill>
            <a:srgbClr val="000080"/>
          </a:solidFill>
          <a:ln>
            <a:solidFill>
              <a:srgbClr val="000000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660" r:id="rId20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"/>
          <p:cNvSpPr/>
          <p:nvPr/>
        </p:nvSpPr>
        <p:spPr>
          <a:xfrm>
            <a:off x="0" y="0"/>
            <a:ext cx="10080000" cy="1260000"/>
          </a:xfrm>
          <a:prstGeom prst="rect">
            <a:avLst/>
          </a:prstGeom>
          <a:solidFill>
            <a:srgbClr val="eaf5ff"/>
          </a:solidFill>
          <a:ln>
            <a:solidFill>
              <a:srgbClr val="000000"/>
            </a:solidFill>
          </a:ln>
        </p:spPr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0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Linux Libertine C"/>
              </a:rPr>
              <a:t>Click to edit the title text format</a:t>
            </a:r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2"/>
              </a:buBlip>
            </a:pPr>
            <a:r>
              <a:rPr b="0" lang="en-IN" sz="280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en-IN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IN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Blip>
                <a:blip r:embed="rId6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Blip>
                <a:blip r:embed="rId7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Blip>
                <a:blip r:embed="rId8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7200000"/>
            <a:ext cx="165600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2880000" y="7200000"/>
            <a:ext cx="4500000" cy="208440"/>
          </a:xfrm>
          <a:prstGeom prst="rect">
            <a:avLst/>
          </a:prstGeom>
        </p:spPr>
        <p:txBody>
          <a:bodyPr lIns="0" rIns="0" tIns="0" bIns="0"/>
          <a:p>
            <a:pPr algn="ctr"/>
            <a:fld id="{63D0A3A9-1176-4662-820C-E43B827000E6}" type="author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fld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8460000" y="7200000"/>
            <a:ext cx="111564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39C2D82D-8E3C-4338-AE42-95811F8DDDEC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Rectangle 7"/>
          <p:cNvSpPr/>
          <p:nvPr/>
        </p:nvSpPr>
        <p:spPr>
          <a:xfrm>
            <a:off x="0" y="7506000"/>
            <a:ext cx="10080000" cy="54000"/>
          </a:xfrm>
          <a:prstGeom prst="rect">
            <a:avLst/>
          </a:prstGeom>
          <a:solidFill>
            <a:srgbClr val="000080"/>
          </a:solidFill>
          <a:ln>
            <a:solidFill>
              <a:srgbClr val="000000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1"/>
          <p:cNvSpPr/>
          <p:nvPr/>
        </p:nvSpPr>
        <p:spPr>
          <a:xfrm>
            <a:off x="0" y="0"/>
            <a:ext cx="10080000" cy="1260000"/>
          </a:xfrm>
          <a:prstGeom prst="rect">
            <a:avLst/>
          </a:prstGeom>
          <a:solidFill>
            <a:srgbClr val="eaf5ff"/>
          </a:solidFill>
          <a:ln>
            <a:solidFill>
              <a:srgbClr val="000000"/>
            </a:solidFill>
          </a:ln>
        </p:spPr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0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Linux Libertine C"/>
              </a:rPr>
              <a:t>Click to edit the title text format</a:t>
            </a:r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2"/>
              </a:buBlip>
            </a:pPr>
            <a:r>
              <a:rPr b="0" lang="en-IN" sz="28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IN" sz="28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en-IN" sz="26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IN" sz="26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en-IN" sz="24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IN" sz="24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en-IN" sz="20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IN" sz="20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Blip>
                <a:blip r:embed="rId6"/>
              </a:buBlip>
            </a:pPr>
            <a:r>
              <a:rPr b="0" lang="en-IN" sz="18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IN" sz="18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Blip>
                <a:blip r:embed="rId7"/>
              </a:buBlip>
            </a:pPr>
            <a:r>
              <a:rPr b="0" lang="en-IN" sz="18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IN" sz="18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Blip>
                <a:blip r:embed="rId8"/>
              </a:buBlip>
            </a:pPr>
            <a:r>
              <a:rPr b="0" lang="en-IN" sz="18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IN" sz="1800" spc="-1" strike="noStrike">
              <a:solidFill>
                <a:srgbClr val="666666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dt"/>
          </p:nvPr>
        </p:nvSpPr>
        <p:spPr>
          <a:xfrm>
            <a:off x="504000" y="7200000"/>
            <a:ext cx="165600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ftr"/>
          </p:nvPr>
        </p:nvSpPr>
        <p:spPr>
          <a:xfrm>
            <a:off x="2880000" y="7200000"/>
            <a:ext cx="4500000" cy="208440"/>
          </a:xfrm>
          <a:prstGeom prst="rect">
            <a:avLst/>
          </a:prstGeom>
        </p:spPr>
        <p:txBody>
          <a:bodyPr lIns="0" rIns="0" tIns="0" bIns="0"/>
          <a:p>
            <a:pPr algn="ctr"/>
            <a:fld id="{D4FE4D12-1C5D-4F5A-8BE1-FA6425444CC2}" type="author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fld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sldNum"/>
          </p:nvPr>
        </p:nvSpPr>
        <p:spPr>
          <a:xfrm>
            <a:off x="8460000" y="7200000"/>
            <a:ext cx="111564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5D86F1E3-A83C-4178-84CD-3DE7A279C21F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1" name="Rectangle 7"/>
          <p:cNvSpPr/>
          <p:nvPr/>
        </p:nvSpPr>
        <p:spPr>
          <a:xfrm>
            <a:off x="0" y="7506000"/>
            <a:ext cx="10080000" cy="54000"/>
          </a:xfrm>
          <a:prstGeom prst="rect">
            <a:avLst/>
          </a:prstGeom>
          <a:solidFill>
            <a:srgbClr val="000080"/>
          </a:solidFill>
          <a:ln>
            <a:solidFill>
              <a:srgbClr val="000000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"/>
          <p:cNvSpPr/>
          <p:nvPr/>
        </p:nvSpPr>
        <p:spPr>
          <a:xfrm>
            <a:off x="0" y="0"/>
            <a:ext cx="10080000" cy="1260000"/>
          </a:xfrm>
          <a:prstGeom prst="rect">
            <a:avLst/>
          </a:prstGeom>
          <a:solidFill>
            <a:srgbClr val="eaf5ff"/>
          </a:solidFill>
          <a:ln>
            <a:solidFill>
              <a:srgbClr val="000000"/>
            </a:solidFill>
          </a:ln>
        </p:spPr>
      </p:sp>
      <p:sp>
        <p:nvSpPr>
          <p:cNvPr id="129" name="PlaceHolder 2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90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0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Linux Libertine C"/>
              </a:rPr>
              <a:t>Click to edit the title text format</a:t>
            </a:r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2"/>
              </a:buBlip>
            </a:pPr>
            <a:r>
              <a:rPr b="0" lang="en-IN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IN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324000">
              <a:spcAft>
                <a:spcPts val="1134"/>
              </a:spcAft>
              <a:buBlip>
                <a:blip r:embed="rId3"/>
              </a:buBlip>
            </a:pPr>
            <a:r>
              <a:rPr b="0" lang="en-IN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IN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88000">
              <a:spcAft>
                <a:spcPts val="850"/>
              </a:spcAft>
              <a:buBlip>
                <a:blip r:embed="rId4"/>
              </a:buBlip>
            </a:pPr>
            <a:r>
              <a:rPr b="0" lang="en-IN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IN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Blip>
                <a:blip r:embed="rId5"/>
              </a:buBlip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Blip>
                <a:blip r:embed="rId6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Blip>
                <a:blip r:embed="rId7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Blip>
                <a:blip r:embed="rId8"/>
              </a:buBlip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/>
          </p:nvPr>
        </p:nvSpPr>
        <p:spPr>
          <a:xfrm>
            <a:off x="504000" y="7200000"/>
            <a:ext cx="1656000" cy="20844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ftr"/>
          </p:nvPr>
        </p:nvSpPr>
        <p:spPr>
          <a:xfrm>
            <a:off x="2880000" y="7200000"/>
            <a:ext cx="4500000" cy="208440"/>
          </a:xfrm>
          <a:prstGeom prst="rect">
            <a:avLst/>
          </a:prstGeom>
        </p:spPr>
        <p:txBody>
          <a:bodyPr lIns="0" rIns="0" tIns="0" bIns="0"/>
          <a:p>
            <a:pPr algn="ctr"/>
            <a:fld id="{3F774387-BE4D-430F-BAF7-6F244212E51A}" type="author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fld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sldNum"/>
          </p:nvPr>
        </p:nvSpPr>
        <p:spPr>
          <a:xfrm>
            <a:off x="8460000" y="7200000"/>
            <a:ext cx="1115640" cy="208440"/>
          </a:xfrm>
          <a:prstGeom prst="rect">
            <a:avLst/>
          </a:prstGeom>
        </p:spPr>
        <p:txBody>
          <a:bodyPr lIns="0" rIns="0" tIns="0" bIns="0"/>
          <a:p>
            <a:pPr algn="r"/>
            <a:fld id="{53EC8AB3-2320-41A9-A02C-E110F6104C7C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4" name="Rectangle 7"/>
          <p:cNvSpPr/>
          <p:nvPr/>
        </p:nvSpPr>
        <p:spPr>
          <a:xfrm>
            <a:off x="0" y="7506000"/>
            <a:ext cx="10080000" cy="54000"/>
          </a:xfrm>
          <a:prstGeom prst="rect">
            <a:avLst/>
          </a:prstGeom>
          <a:solidFill>
            <a:srgbClr val="000080"/>
          </a:solidFill>
          <a:ln>
            <a:solidFill>
              <a:srgbClr val="000000"/>
            </a:solidFill>
          </a:ln>
        </p:spPr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504360" y="2160000"/>
            <a:ext cx="9071640" cy="90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4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6120000" y="5400000"/>
            <a:ext cx="216000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fld id="{C2F7E4C3-CAA1-40D3-946B-B3C89FFACB60}" type="author">
              <a:rPr b="0" lang="en-IN" sz="1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fld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fld id="{BB85A067-F82B-43EE-B992-46AFE8A870D4}" type="datetime3">
              <a:rPr b="0" lang="en-IN" sz="1800" spc="-1" strike="noStrike">
                <a:solidFill>
                  <a:srgbClr val="00458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 September 2023</a:t>
            </a:fld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504000" y="180000"/>
            <a:ext cx="9071640" cy="900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4000" spc="-1" strike="noStrike">
              <a:solidFill>
                <a:srgbClr val="004586"/>
              </a:solidFill>
              <a:uFill>
                <a:solidFill>
                  <a:srgbClr val="ffffff"/>
                </a:solidFill>
              </a:uFill>
              <a:latin typeface="Linux Libertine C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IN" sz="2800" spc="-1" strike="noStrike">
              <a:solidFill>
                <a:srgbClr val="0066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2023-09-04T07:20:50Z</dcterms:created>
  <dc:creator/>
  <dc:description>I designed this template for my talks where I present the results of my research work to my supervisory committee. Hence I aimed for something simple and formal. Hopefully this will help someone.
Note: This template uses Linux fonts like Linux Libertine[1], Liberation[2] and some really cool fonts like living by numbers by Ray Larabie[3]. These might not show up as I have intended on Windows/Mac systems. You should download the fonts and install in the fonts directory. (for windows should be something like C:/windows/fonts)
[1]http://linuxlibertine.sourceforge.net/Libertine-EN.html#download
[2]https://fedorahosted.org/liberation-fonts/
[3a]http://www.typodermic.com/larabie-fonts.html
[3b]http://new.myfonts.com/foundry/Larabie/
</dc:description>
  <cp:keywords>minimalist formal</cp:keywords>
  <dc:language>en-US</dc:language>
  <cp:lastModifiedBy/>
  <cp:revision>1</cp:revision>
  <dc:subject>presentation template</dc:subject>
  <dc:title>Research-talks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http://creativecommons.org/licenses/by-sa/3.0/</vt:lpwstr>
  </property>
  <property fmtid="{D5CDD505-2E9C-101B-9397-08002B2CF9AE}" pid="3" name="URL">
    <vt:lpwstr>http://suvayu.wordpress.com/2010/01/02/ooo-impress-templates/</vt:lpwstr>
  </property>
</Properties>
</file>