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6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28360" y="252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576000"/>
            <a:ext cx="7884000" cy="3171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28360" y="481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77040" y="481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28360" y="481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28360" y="481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77040" y="252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477040" y="481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28360" y="481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95560" y="252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962400" y="252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962400" y="481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95560" y="481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28360" y="481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576000"/>
            <a:ext cx="7884000" cy="684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28360" y="252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7e002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6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735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9B2D679-154B-40F2-9993-9821BED8FEDF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504000"/>
            <a:ext cx="7884000" cy="684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7e002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828360" y="2520000"/>
            <a:ext cx="9071640" cy="426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2023-09-03T21:31:27Z</dcterms:created>
  <dc:creator/>
  <dc:description>Template created by &lt;a href="http://www.sun.com" target="_blank" title="Sun Microsystems"&gt;Sun Microsystems&lt;/a&gt;</dc:description>
  <cp:keywords>Impress Template Presentation Background Presentation Background Sand</cp:keywords>
  <dc:language>en-US</dc:language>
  <cp:lastModifiedBy/>
  <cp:revision>1</cp:revision>
  <dc:subject>Presentation background template</dc:subject>
  <dc:title>Sand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href="http://www.openoffice.org/licenses/BSD.pdf"&gt;BSD&lt;/a&gt;</vt:lpwstr>
  </property>
</Properties>
</file>