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9.png" ContentType="image/png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8647728-3DE6-4683-905C-8ACC0DDCE600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Leonardo da Vinci painting "La Scapigliata"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presentation uses the free image of Leonardo da Vinci's painting "La Scapigliata" found at the Web Gallery of Art via Wikipedia's list of public domain image resources.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presentation is released under the creative commons License: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can copy, distribute, display, and modify this work — and derivative works based upon it — but only if you give credit the way I request, which is; for the text, none. For the modified graphics, none. For the original graphic, none.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 quote from Wikimedia concerning the original photograph;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“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official position taken by the Wikimedia Foundation is that "faithful reproductions of two-dimensional public domain works of art are public domain, and that claims to the contrary represent an assault on the very concept of a public domain". For details, see Commons:When to use the PD-Art tag. This photographic reproduction is therefore also considered to be in the public domain.”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is my second attempt at creating an Impress presentation template. I looked high an low for clear and concise instructions on how to create a template and couldn't find anything, so here are my instructions on creating this presentation, and consequently any similar template. I am by no means an expert, but I'm doing my best. Hopefully other will find this useful. Unfortunately the image is a little stretched and I didn't have the time to correct it, however I am still happy with how the presentation tuned out. You are welcome to add to, streamline, correct and use this template and these instructions.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R. Stacey – 4/12/2010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software tools used were; Open Office 3.3.0 and Gimp 2.6.11.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Now, the instructions! Next slide!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Now, the Step by step instructions on how this was done: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one; Creating the images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Obtain a public domain image of appropriate size, or use your own images. ( use a *.jpg). This image is 808x952.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Open the image with Gimp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bar choose Layer | Add Layer | Layer Fill Type “White” | OK – the graphic display goes white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Choose  Layer | Stack | Reverse Order – your graphic re appears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 the Layers toolbox (whatever it called)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on “background” layer which should have a little icon of your  graphic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Move the opacity slider leftwards from 100% to 40% ~ 50% or whatever percentage suits your needs. (slider is in layers toolbox right above layer icons)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bar choose File | save as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Save the faded image with a new name, ending with “ .jpg “ [I will call it 2scapigl-f.jpg]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When saving as “ .jpg “ a box will come up saying “your image should be exported before saving...”. Click on export., a box with a slider for “quality” and a few other options comes up. I always set quality at 100%, then click save.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Close your original image.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Open your saved faded image [I will open  2scapigl-f.jpg]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toolbox click on the select square icon [top row, far left]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a hard edge;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Select everything you do not want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bar choose Edit | Cut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... choose File | Save as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Save the image with a new name, ending with “ .jpg “ [I will call this one tusami-fl.jpg]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a soft edge;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Double the area you want to keep and select everything you do not want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bar choose Edit | Cut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194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choose Select | Feather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 feather Selection box comes up. Here you choose how much you want to feather. Bigger numbers mean slower / longer fade. I found it easier to feather by inches and choose between 1.5 ~ 2.0 “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194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choose Edit | fill with BG color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194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choose File | Save as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Save the image with a new name, ending with “ .jpg “ [I will call this one  2scapigl-ff.jpg]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Follow a similar procedure for a graphic strip on the left, bottom and so on.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Slide eight was done in a similar manner, however the center part of the face was selected, then invert, then feather.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two; getting the graphics into Open Office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Start Open Office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on “presentation”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Create an empty presentation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choose Format | Area, then Bitmaps | import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Import all your new graphics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may get weird backgrounds on you blank presentation, but we will fix that.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choose Format | Page, then the background tab | fill with bitmap.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Find your graphic, highlight it, then;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tick Original or Relative [ inthis case it didn't seem to matter]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Select the center position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Make sure Tile is un-checked.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can apply this background to all pages or just one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Repeat as necessary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That's it!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2023-09-04T09:03:52Z</dcterms:created>
  <dc:creator/>
  <dc:description>This presentation uses the free image of Leonardo da Vinci's painting "La Scapigliata".
Instructions and slides by R. Stacey     04/12/2010</dc:description>
  <cp:keywords>"Leonardo da Vinci" "La Scapigliata" howto</cp:keywords>
  <dc:language>en-US</dc:language>
  <cp:lastModifiedBy/>
  <cp:revision>1</cp:revision>
  <dc:subject>Leonardo da Vinci painting "La Scapigliata"</dc:subject>
  <dc:title>"La Scapigliata"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creative commons</vt:lpwstr>
  </property>
</Properties>
</file>