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1403280" y="1600200"/>
            <a:ext cx="741636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741636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403280" y="349560"/>
            <a:ext cx="7416360" cy="4338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40328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20380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1403280" y="3964320"/>
            <a:ext cx="741636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741636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1403280" y="3964320"/>
            <a:ext cx="741636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20380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140328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911040" y="160020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418440" y="160020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418440" y="396432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911040" y="396432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1403280" y="396432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1403280" y="1600200"/>
            <a:ext cx="741636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741636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1403280" y="349560"/>
            <a:ext cx="7416360" cy="4338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40328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4525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520380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1403280" y="3964320"/>
            <a:ext cx="741636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741636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403280" y="3964320"/>
            <a:ext cx="741636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203800" y="160020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520380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1403280" y="3964320"/>
            <a:ext cx="36190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3911040" y="160020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418440" y="160020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418440" y="396432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3911040" y="396432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1403280" y="3964320"/>
            <a:ext cx="2387880" cy="2158560"/>
          </a:xfrm>
          <a:prstGeom prst="rect">
            <a:avLst/>
          </a:prstGeom>
        </p:spPr>
        <p:txBody>
          <a:bodyPr lIns="0" rIns="0" tIns="0" bIns="0"/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dt"/>
          </p:nvPr>
        </p:nvSpPr>
        <p:spPr>
          <a:xfrm>
            <a:off x="6706080" y="6430680"/>
            <a:ext cx="2133360" cy="364680"/>
          </a:xfrm>
          <a:prstGeom prst="rect">
            <a:avLst/>
          </a:prstGeom>
        </p:spPr>
        <p:txBody>
          <a:bodyPr lIns="90000" rIns="90000" tIns="45000" bIns="45000"/>
          <a:p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Your date come here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/>
          </p:nvPr>
        </p:nvSpPr>
        <p:spPr>
          <a:xfrm>
            <a:off x="3664440" y="6430680"/>
            <a:ext cx="2895120" cy="364680"/>
          </a:xfrm>
          <a:prstGeom prst="rect">
            <a:avLst/>
          </a:prstGeom>
        </p:spPr>
        <p:txBody>
          <a:bodyPr lIns="90000" rIns="90000" tIns="45000" bIns="45000"/>
          <a:p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Your footer comes here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sldNum"/>
          </p:nvPr>
        </p:nvSpPr>
        <p:spPr>
          <a:xfrm>
            <a:off x="1384560" y="6430680"/>
            <a:ext cx="2133360" cy="364680"/>
          </a:xfrm>
          <a:prstGeom prst="rect">
            <a:avLst/>
          </a:prstGeom>
        </p:spPr>
        <p:txBody>
          <a:bodyPr lIns="90000" rIns="90000" tIns="45000" bIns="45000"/>
          <a:p>
            <a:fld id="{C45359CF-CE08-44AE-9FC7-A884B009F08D}" type="slidenum"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1403280" y="1054800"/>
            <a:ext cx="7416360" cy="1469520"/>
          </a:xfrm>
          <a:prstGeom prst="rect">
            <a:avLst/>
          </a:prstGeom>
        </p:spPr>
        <p:txBody>
          <a:bodyPr lIns="90000" rIns="90000" tIns="45000" bIns="45000"/>
          <a:p>
            <a:pPr algn="ctr"/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Click to edit the title text format</a:t>
            </a:r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1080000" y="4428000"/>
            <a:ext cx="5940000" cy="3977640"/>
          </a:xfrm>
          <a:prstGeom prst="rect">
            <a:avLst/>
          </a:prstGeom>
        </p:spPr>
        <p:txBody>
          <a:bodyPr lIns="0" rIns="0" tIns="0" bIns="0"/>
          <a:p>
            <a:pPr marL="432000" indent="-324000" algn="ctr">
              <a:spcAft>
                <a:spcPts val="8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fr-FR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 algn="ctr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fr-F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 algn="ctr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 algn="ctr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 algn="ctr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 algn="ct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 algn="ct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403280" y="349560"/>
            <a:ext cx="7416360" cy="935640"/>
          </a:xfrm>
          <a:prstGeom prst="rect">
            <a:avLst/>
          </a:prstGeom>
        </p:spPr>
        <p:txBody>
          <a:bodyPr lIns="90000" rIns="90000" tIns="45000" bIns="45000"/>
          <a:p>
            <a:pPr algn="ctr"/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Click to edit the title text format</a:t>
            </a:r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1403280" y="1600200"/>
            <a:ext cx="7416360" cy="452556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7" marL="3456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Eighth Outline Level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8" marL="3888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Ninth Outline LevelModifiez les styles du texte du masque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9" marL="4320000" indent="-216000">
              <a:spcBef>
                <a:spcPts val="558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Deuxième niveau</a:t>
            </a:r>
            <a:endParaRPr b="0" lang="fr-F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9" marL="4320000" indent="-216000">
              <a:spcBef>
                <a:spcPts val="479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Troisième niveau</a:t>
            </a:r>
            <a:endParaRPr b="0" lang="fr-F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9" marL="4320000" indent="-216000">
              <a:spcBef>
                <a:spcPts val="400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Quatrième niveau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9" marL="4320000" indent="-216000">
              <a:spcBef>
                <a:spcPts val="400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Cinquième niveau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sldNum"/>
          </p:nvPr>
        </p:nvSpPr>
        <p:spPr>
          <a:xfrm>
            <a:off x="1384560" y="6430680"/>
            <a:ext cx="2133360" cy="364680"/>
          </a:xfrm>
          <a:prstGeom prst="rect">
            <a:avLst/>
          </a:prstGeom>
        </p:spPr>
        <p:txBody>
          <a:bodyPr lIns="90000" rIns="90000" tIns="45000" bIns="45000" anchor="ctr"/>
          <a:p>
            <a:fld id="{73FCCEE5-E619-4776-9832-C0B55147E785}" type="slidenum">
              <a:rPr b="0" lang="fr-FR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fr-FR" sz="1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/>
          </p:nvPr>
        </p:nvSpPr>
        <p:spPr>
          <a:xfrm>
            <a:off x="6706080" y="6430680"/>
            <a:ext cx="2133360" cy="364680"/>
          </a:xfrm>
          <a:prstGeom prst="rect">
            <a:avLst/>
          </a:prstGeom>
        </p:spPr>
        <p:txBody>
          <a:bodyPr lIns="90000" rIns="90000" tIns="45000" bIns="45000" anchor="ctr"/>
          <a:p>
            <a:r>
              <a:rPr b="0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Your</a:t>
            </a:r>
            <a:r>
              <a:rPr b="0" lang="fr-FR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date </a:t>
            </a:r>
            <a:r>
              <a:rPr b="0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comes</a:t>
            </a:r>
            <a:r>
              <a:rPr b="0" lang="fr-FR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here</a:t>
            </a:r>
            <a:endParaRPr b="0" lang="fr-FR" sz="1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TextShape 5"/>
          <p:cNvSpPr txBox="1"/>
          <p:nvPr/>
        </p:nvSpPr>
        <p:spPr>
          <a:xfrm>
            <a:off x="3664440" y="64310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/>
            <a:r>
              <a:rPr b="0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Your footer comes here</a:t>
            </a:r>
            <a:endParaRPr b="0" lang="fr-FR" sz="1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1403280" y="1054800"/>
            <a:ext cx="7416360" cy="1469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Insert the title of </a:t>
            </a:r>
            <a:br/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your presentation here</a:t>
            </a:r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1080000" y="4428000"/>
            <a:ext cx="594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ctr">
              <a:spcAft>
                <a:spcPts val="884"/>
              </a:spcAft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Insert the subtitle of your presentation here</a:t>
            </a:r>
            <a:endParaRPr b="0" lang="fr-FR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1403280" y="349560"/>
            <a:ext cx="7416360" cy="93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Customize</a:t>
            </a:r>
            <a:r>
              <a:rPr b="1" lang="fr-FR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your</a:t>
            </a:r>
            <a:r>
              <a:rPr b="1" lang="fr-FR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headline</a:t>
            </a:r>
            <a:r>
              <a:rPr b="1" lang="fr-FR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1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here</a:t>
            </a:r>
            <a:endParaRPr b="1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1403280" y="1600200"/>
            <a:ext cx="7416360" cy="4525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Master 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text</a:t>
            </a:r>
            <a:r>
              <a:rPr b="0"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styles</a:t>
            </a:r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level</a:t>
            </a:r>
            <a:endParaRPr b="0" lang="fr-F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</a:t>
            </a: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</a:t>
            </a: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</a:t>
            </a:r>
            <a:r>
              <a:rPr b="0"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level</a:t>
            </a:r>
            <a:endParaRPr b="0"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2023-09-04T10:37:59Z</dcterms:created>
  <dc:creator/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keywords>Template Presentation Presentation background Banner Clean Design Showeet.com Impress simple</cp:keywords>
  <dc:language>en-US</dc:language>
  <cp:lastModifiedBy/>
  <cp:revision>1</cp:revision>
  <dc:subject/>
  <dc:title>Simple Banner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