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92000" y="2520000"/>
            <a:ext cx="84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26760" y="2520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92000" y="720000"/>
            <a:ext cx="8460000" cy="6676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92000" y="4810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26760" y="2520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26760" y="2520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26760" y="4810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26760" y="2520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92000" y="481032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92000" y="481032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26760" y="2520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26760" y="4810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92000" y="4810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52200" y="2520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12760" y="2520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12760" y="4810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52200" y="4810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2000" y="4810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92000" y="72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92000" y="252000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84d1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84d1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487274E-8229-4D50-81FB-EEF96E3AB8ED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92000" y="720000"/>
            <a:ext cx="8460000" cy="144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92000" y="2520000"/>
            <a:ext cx="8460000" cy="39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2023-09-03T21:26:52Z</dcterms:created>
  <dc:creator/>
  <dc:description>Template by Sun Microsystems</dc:description>
  <cp:keywords>Impress Template Presentation Presentation background</cp:keywords>
  <dc:language>en-US</dc:language>
  <cp:lastModifiedBy/>
  <cp:revision>1</cp:revision>
  <dc:subject>Presentation Background</dc:subject>
  <dc:title>Slate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