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media/image1.png" ContentType="image/png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6.xml.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</p:sldIdLst>
  <p:sldSz cx="12188825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B8A41B67-EAAB-4756-A36B-D2D08529CFDA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hyperlink" Target="http://slidemodel.com/" TargetMode="External"/><Relationship Id="rId2" Type="http://schemas.openxmlformats.org/officeDocument/2006/relationships/slide" Target="../slides/slide2.xml"/><Relationship Id="rId3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 can safely remove this slide. This slidedesign was provided by SlideModel.com – You can download more templates, shapes and elements for PowerPoint from</a:t>
            </a:r>
            <a:r>
              <a:rPr b="0" lang="en-US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"/>
              </a:rPr>
              <a:t>http://slidemodel.com/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0B82E901-86B6-496B-BEB5-DC6AFD5D33C3}" type="slidenum"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217680" y="2870640"/>
            <a:ext cx="5930280" cy="3295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820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69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0269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820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91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3217680" y="2870640"/>
            <a:ext cx="5930280" cy="3295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820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69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0269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820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91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3217680" y="2870640"/>
            <a:ext cx="5930280" cy="3295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31820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80269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80269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431820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6091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3217680" y="2870640"/>
            <a:ext cx="5930280" cy="3295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431820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80269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80269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431820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6091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6703560" cy="710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title text formatClick to edit Master title style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609480" y="6356520"/>
            <a:ext cx="28436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D6F87307-B1C7-4A67-AE39-029A99A9CC41}" type="datetime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9/4/23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164480" y="6356520"/>
            <a:ext cx="385956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SlideModel.com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11427120" y="6356520"/>
            <a:ext cx="761400" cy="364680"/>
          </a:xfrm>
          <a:prstGeom prst="rect">
            <a:avLst/>
          </a:prstGeom>
        </p:spPr>
        <p:txBody>
          <a:bodyPr lIns="0" rIns="0" tIns="91440" bIns="91440" anchor="ctr" anchorCtr="1"/>
          <a:p>
            <a:pPr algn="r">
              <a:lnSpc>
                <a:spcPct val="100000"/>
              </a:lnSpc>
            </a:pPr>
            <a:fld id="{A7B99785-0DDA-4CBE-B453-2C746200AD86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7478280" y="362160"/>
            <a:ext cx="4113360" cy="533160"/>
          </a:xfrm>
          <a:prstGeom prst="rect">
            <a:avLst/>
          </a:prstGeom>
        </p:spPr>
        <p:txBody>
          <a:bodyPr anchor="ctr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LevelBreadcrumb 1 &gt; Breadcrumb 2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60948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>
              <a:lnSpc>
                <a:spcPct val="100000"/>
              </a:lnSpc>
            </a:pPr>
            <a:fld id="{EEDB6114-07D6-4916-818C-BB6056039807}" type="datetime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9/4/23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4164480" y="6356520"/>
            <a:ext cx="3859560" cy="364680"/>
          </a:xfrm>
          <a:prstGeom prst="rect">
            <a:avLst/>
          </a:prstGeom>
        </p:spPr>
        <p:txBody>
          <a:bodyPr lIns="122040" rIns="122040" tIns="60840" bIns="6084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873540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 algn="r">
              <a:lnSpc>
                <a:spcPct val="100000"/>
              </a:lnSpc>
            </a:pPr>
            <a:fld id="{2814CF6C-C66B-4480-BCEA-8B51A7843E06}" type="slidenum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120" y="273600"/>
            <a:ext cx="1096956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title text format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122040" rIns="122040" tIns="60840" bIns="6084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Open Sans"/>
              </a:rPr>
              <a:t>Click to edit the title text formatSlideModel.com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dt"/>
          </p:nvPr>
        </p:nvSpPr>
        <p:spPr>
          <a:xfrm>
            <a:off x="60948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>
              <a:lnSpc>
                <a:spcPct val="100000"/>
              </a:lnSpc>
            </a:pPr>
            <a:fld id="{A19D1852-173A-4FF9-8662-C5B893AA86B7}" type="datetime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9/4/23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/>
          </p:nvPr>
        </p:nvSpPr>
        <p:spPr>
          <a:xfrm>
            <a:off x="4164480" y="6356520"/>
            <a:ext cx="3859560" cy="364680"/>
          </a:xfrm>
          <a:prstGeom prst="rect">
            <a:avLst/>
          </a:prstGeom>
        </p:spPr>
        <p:txBody>
          <a:bodyPr lIns="122040" rIns="122040" tIns="60840" bIns="6084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/>
          </p:nvPr>
        </p:nvSpPr>
        <p:spPr>
          <a:xfrm>
            <a:off x="873540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 algn="r">
              <a:lnSpc>
                <a:spcPct val="100000"/>
              </a:lnSpc>
            </a:pPr>
            <a:fld id="{07FC0CC0-0D0F-41E3-9D1E-A0ADB5727120}" type="slidenum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122040" rIns="122040" tIns="60840" bIns="6084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Open Sans"/>
              </a:rPr>
              <a:t>Click to edit the title text formatSlideModel.com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dt"/>
          </p:nvPr>
        </p:nvSpPr>
        <p:spPr>
          <a:xfrm>
            <a:off x="60948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>
              <a:lnSpc>
                <a:spcPct val="100000"/>
              </a:lnSpc>
            </a:pPr>
            <a:fld id="{9EE7F9F3-78C2-4AEC-A6A1-35B3CE19ECC2}" type="datetime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9/4/23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ftr"/>
          </p:nvPr>
        </p:nvSpPr>
        <p:spPr>
          <a:xfrm>
            <a:off x="4164480" y="6356520"/>
            <a:ext cx="3859560" cy="364680"/>
          </a:xfrm>
          <a:prstGeom prst="rect">
            <a:avLst/>
          </a:prstGeom>
        </p:spPr>
        <p:txBody>
          <a:bodyPr lIns="122040" rIns="122040" tIns="60840" bIns="6084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sldNum"/>
          </p:nvPr>
        </p:nvSpPr>
        <p:spPr>
          <a:xfrm>
            <a:off x="873540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 algn="r">
              <a:lnSpc>
                <a:spcPct val="100000"/>
              </a:lnSpc>
            </a:pPr>
            <a:fld id="{E83D3B4F-006A-430F-89C3-E1751013B34C}" type="slidenum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7.xml"/><Relationship Id="rId3" Type="http://schemas.openxmlformats.org/officeDocument/2006/relationships/notesSlide" Target="../notesSlides/notesSlide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609480" y="274680"/>
            <a:ext cx="6703560" cy="710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3D Pyramid Chart for OpenOffice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0" name="TextShape 2"/>
          <p:cNvSpPr txBox="1"/>
          <p:nvPr/>
        </p:nvSpPr>
        <p:spPr>
          <a:xfrm>
            <a:off x="7478280" y="362160"/>
            <a:ext cx="4113360" cy="533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1" name="CustomShape 3"/>
          <p:cNvSpPr/>
          <p:nvPr/>
        </p:nvSpPr>
        <p:spPr>
          <a:xfrm flipH="1">
            <a:off x="696960" y="1829520"/>
            <a:ext cx="2576880" cy="121860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182880" tIns="18288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is a sample text. Insert your desired text here.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CustomShape 4"/>
          <p:cNvSpPr/>
          <p:nvPr/>
        </p:nvSpPr>
        <p:spPr>
          <a:xfrm flipH="1">
            <a:off x="696960" y="1448280"/>
            <a:ext cx="2576880" cy="60768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182880" tIns="182880" bIns="45000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Sample Text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CustomShape 5"/>
          <p:cNvSpPr/>
          <p:nvPr/>
        </p:nvSpPr>
        <p:spPr>
          <a:xfrm flipH="1">
            <a:off x="696960" y="4221720"/>
            <a:ext cx="2576880" cy="121860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182880" tIns="18288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is a sample text. Insert your desired text here.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CustomShape 6"/>
          <p:cNvSpPr/>
          <p:nvPr/>
        </p:nvSpPr>
        <p:spPr>
          <a:xfrm flipH="1">
            <a:off x="696960" y="3840480"/>
            <a:ext cx="2576880" cy="60768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182880" tIns="182880" bIns="45000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Sample Text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CustomShape 7"/>
          <p:cNvSpPr/>
          <p:nvPr/>
        </p:nvSpPr>
        <p:spPr>
          <a:xfrm flipH="1">
            <a:off x="8870400" y="1829520"/>
            <a:ext cx="2576880" cy="121860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182880" tIns="18288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is a sample text. Insert your desired text here.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CustomShape 8"/>
          <p:cNvSpPr/>
          <p:nvPr/>
        </p:nvSpPr>
        <p:spPr>
          <a:xfrm flipH="1">
            <a:off x="8870400" y="1448280"/>
            <a:ext cx="2576880" cy="60768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182880" tIns="182880" bIns="45000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Sample Text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CustomShape 9"/>
          <p:cNvSpPr/>
          <p:nvPr/>
        </p:nvSpPr>
        <p:spPr>
          <a:xfrm flipH="1">
            <a:off x="8870400" y="4221720"/>
            <a:ext cx="2576880" cy="121860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182880" tIns="18288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This is a sample text. Insert your desired text here.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10"/>
          <p:cNvSpPr/>
          <p:nvPr/>
        </p:nvSpPr>
        <p:spPr>
          <a:xfrm flipH="1">
            <a:off x="8870400" y="3840480"/>
            <a:ext cx="2576880" cy="60768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182880" tIns="182880" bIns="45000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Sample Text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CustomShape 11"/>
          <p:cNvSpPr/>
          <p:nvPr/>
        </p:nvSpPr>
        <p:spPr>
          <a:xfrm rot="21395400">
            <a:off x="3857040" y="4936320"/>
            <a:ext cx="4558680" cy="1155960"/>
          </a:xfrm>
          <a:prstGeom prst="ellipse">
            <a:avLst/>
          </a:prstGeom>
          <a:gradFill>
            <a:gsLst>
              <a:gs pos="0">
                <a:srgbClr val="babdb6"/>
              </a:gs>
              <a:gs pos="100000">
                <a:srgbClr val="555753"/>
              </a:gs>
            </a:gsLst>
            <a:lin ang="360000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0" name="CustomShape 12"/>
          <p:cNvSpPr/>
          <p:nvPr/>
        </p:nvSpPr>
        <p:spPr>
          <a:xfrm>
            <a:off x="4154400" y="3764520"/>
            <a:ext cx="3756240" cy="993600"/>
          </a:xfrm>
          <a:custGeom>
            <a:avLst/>
            <a:gdLst/>
            <a:ahLst/>
            <a:rect l="l" t="t" r="r" b="b"/>
            <a:pathLst>
              <a:path w="2454642" h="649480">
                <a:moveTo>
                  <a:pt x="0" y="314269"/>
                </a:moveTo>
                <a:lnTo>
                  <a:pt x="1238291" y="0"/>
                </a:lnTo>
                <a:lnTo>
                  <a:pt x="2454642" y="304800"/>
                </a:lnTo>
                <a:lnTo>
                  <a:pt x="1261079" y="649480"/>
                </a:lnTo>
                <a:lnTo>
                  <a:pt x="0" y="314269"/>
                </a:lnTo>
                <a:close/>
              </a:path>
            </a:pathLst>
          </a:custGeom>
          <a:gradFill>
            <a:gsLst>
              <a:gs pos="0">
                <a:srgbClr val="bf0000"/>
              </a:gs>
              <a:gs pos="50000">
                <a:srgbClr val="710000"/>
              </a:gs>
              <a:gs pos="100000">
                <a:srgbClr val="bf0000"/>
              </a:gs>
            </a:gsLst>
            <a:lin ang="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CustomShape 13"/>
          <p:cNvSpPr/>
          <p:nvPr/>
        </p:nvSpPr>
        <p:spPr>
          <a:xfrm>
            <a:off x="6051240" y="4226400"/>
            <a:ext cx="2430000" cy="1518840"/>
          </a:xfrm>
          <a:custGeom>
            <a:avLst/>
            <a:gdLst/>
            <a:ahLst/>
            <a:rect l="l" t="t" r="r" b="b"/>
            <a:pathLst>
              <a:path w="1588002" h="992778">
                <a:moveTo>
                  <a:pt x="20459" y="342538"/>
                </a:moveTo>
                <a:lnTo>
                  <a:pt x="1207728" y="0"/>
                </a:lnTo>
                <a:lnTo>
                  <a:pt x="1588002" y="537029"/>
                </a:lnTo>
                <a:lnTo>
                  <a:pt x="29168" y="992778"/>
                </a:lnTo>
                <a:cubicBezTo>
                  <a:pt x="800" y="784673"/>
                  <a:pt x="0" y="584806"/>
                  <a:pt x="20459" y="342538"/>
                </a:cubicBezTo>
                <a:close/>
              </a:path>
            </a:pathLst>
          </a:custGeom>
          <a:gradFill>
            <a:gsLst>
              <a:gs pos="0">
                <a:srgbClr val="bf0000"/>
              </a:gs>
              <a:gs pos="50000">
                <a:srgbClr val="710000"/>
              </a:gs>
              <a:gs pos="100000">
                <a:srgbClr val="bf0000"/>
              </a:gs>
            </a:gsLst>
            <a:lin ang="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2" name="CustomShape 14"/>
          <p:cNvSpPr/>
          <p:nvPr/>
        </p:nvSpPr>
        <p:spPr>
          <a:xfrm>
            <a:off x="3585600" y="4241160"/>
            <a:ext cx="2508480" cy="1504080"/>
          </a:xfrm>
          <a:custGeom>
            <a:avLst/>
            <a:gdLst/>
            <a:ahLst/>
            <a:rect l="l" t="t" r="r" b="b"/>
            <a:pathLst>
              <a:path w="1639389" h="982980">
                <a:moveTo>
                  <a:pt x="0" y="506185"/>
                </a:moveTo>
                <a:lnTo>
                  <a:pt x="372292" y="0"/>
                </a:lnTo>
                <a:lnTo>
                  <a:pt x="1632858" y="333102"/>
                </a:lnTo>
                <a:lnTo>
                  <a:pt x="1639389" y="982980"/>
                </a:lnTo>
                <a:lnTo>
                  <a:pt x="0" y="506185"/>
                </a:lnTo>
                <a:close/>
              </a:path>
            </a:pathLst>
          </a:custGeom>
          <a:gradFill>
            <a:gsLst>
              <a:gs pos="0">
                <a:srgbClr val="bf0000"/>
              </a:gs>
              <a:gs pos="50000">
                <a:srgbClr val="710000"/>
              </a:gs>
              <a:gs pos="100000">
                <a:srgbClr val="bf0000"/>
              </a:gs>
            </a:gsLst>
            <a:lin ang="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3" name="CustomShape 15"/>
          <p:cNvSpPr/>
          <p:nvPr/>
        </p:nvSpPr>
        <p:spPr>
          <a:xfrm>
            <a:off x="4708080" y="3113280"/>
            <a:ext cx="2649240" cy="700560"/>
          </a:xfrm>
          <a:custGeom>
            <a:avLst/>
            <a:gdLst/>
            <a:ahLst/>
            <a:rect l="l" t="t" r="r" b="b"/>
            <a:pathLst>
              <a:path w="2454642" h="649480">
                <a:moveTo>
                  <a:pt x="0" y="314269"/>
                </a:moveTo>
                <a:lnTo>
                  <a:pt x="1238291" y="0"/>
                </a:lnTo>
                <a:lnTo>
                  <a:pt x="2454642" y="304800"/>
                </a:lnTo>
                <a:lnTo>
                  <a:pt x="1261079" y="649480"/>
                </a:lnTo>
                <a:lnTo>
                  <a:pt x="0" y="314269"/>
                </a:lnTo>
                <a:close/>
              </a:path>
            </a:pathLst>
          </a:custGeom>
          <a:gradFill>
            <a:gsLst>
              <a:gs pos="0">
                <a:srgbClr val="ec6a00"/>
              </a:gs>
              <a:gs pos="50000">
                <a:srgbClr val="8c3e00"/>
              </a:gs>
              <a:gs pos="100000">
                <a:srgbClr val="ec6a00"/>
              </a:gs>
            </a:gsLst>
            <a:lin ang="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CustomShape 16"/>
          <p:cNvSpPr/>
          <p:nvPr/>
        </p:nvSpPr>
        <p:spPr>
          <a:xfrm>
            <a:off x="4306680" y="3449520"/>
            <a:ext cx="1769400" cy="1060560"/>
          </a:xfrm>
          <a:custGeom>
            <a:avLst/>
            <a:gdLst/>
            <a:ahLst/>
            <a:rect l="l" t="t" r="r" b="b"/>
            <a:pathLst>
              <a:path w="1639389" h="982980">
                <a:moveTo>
                  <a:pt x="0" y="506185"/>
                </a:moveTo>
                <a:lnTo>
                  <a:pt x="372292" y="0"/>
                </a:lnTo>
                <a:lnTo>
                  <a:pt x="1632858" y="333102"/>
                </a:lnTo>
                <a:lnTo>
                  <a:pt x="1639389" y="982980"/>
                </a:lnTo>
                <a:lnTo>
                  <a:pt x="0" y="506185"/>
                </a:lnTo>
                <a:close/>
              </a:path>
            </a:pathLst>
          </a:custGeom>
          <a:gradFill>
            <a:gsLst>
              <a:gs pos="0">
                <a:srgbClr val="ec6a00"/>
              </a:gs>
              <a:gs pos="50000">
                <a:srgbClr val="8c3e00"/>
              </a:gs>
              <a:gs pos="100000">
                <a:srgbClr val="ec6a00"/>
              </a:gs>
            </a:gsLst>
            <a:lin ang="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5" name="CustomShape 17"/>
          <p:cNvSpPr/>
          <p:nvPr/>
        </p:nvSpPr>
        <p:spPr>
          <a:xfrm>
            <a:off x="6068160" y="3439080"/>
            <a:ext cx="1691640" cy="1071360"/>
          </a:xfrm>
          <a:custGeom>
            <a:avLst/>
            <a:gdLst/>
            <a:ahLst/>
            <a:rect l="l" t="t" r="r" b="b"/>
            <a:pathLst>
              <a:path w="1567543" h="992778">
                <a:moveTo>
                  <a:pt x="0" y="342538"/>
                </a:moveTo>
                <a:lnTo>
                  <a:pt x="1187269" y="0"/>
                </a:lnTo>
                <a:lnTo>
                  <a:pt x="1567543" y="537029"/>
                </a:lnTo>
                <a:lnTo>
                  <a:pt x="8709" y="992778"/>
                </a:lnTo>
                <a:lnTo>
                  <a:pt x="0" y="342538"/>
                </a:lnTo>
                <a:close/>
              </a:path>
            </a:pathLst>
          </a:custGeom>
          <a:gradFill>
            <a:gsLst>
              <a:gs pos="0">
                <a:srgbClr val="ec6a00"/>
              </a:gs>
              <a:gs pos="50000">
                <a:srgbClr val="8c3e00"/>
              </a:gs>
              <a:gs pos="100000">
                <a:srgbClr val="ec6a00"/>
              </a:gs>
            </a:gsLst>
            <a:lin ang="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6" name="CustomShape 18"/>
          <p:cNvSpPr/>
          <p:nvPr/>
        </p:nvSpPr>
        <p:spPr>
          <a:xfrm>
            <a:off x="5222160" y="2541600"/>
            <a:ext cx="1672560" cy="448200"/>
          </a:xfrm>
          <a:custGeom>
            <a:avLst/>
            <a:gdLst/>
            <a:ahLst/>
            <a:rect l="l" t="t" r="r" b="b"/>
            <a:pathLst>
              <a:path w="1750276" h="469480">
                <a:moveTo>
                  <a:pt x="0" y="235616"/>
                </a:moveTo>
                <a:lnTo>
                  <a:pt x="907866" y="0"/>
                </a:lnTo>
                <a:lnTo>
                  <a:pt x="1750276" y="224350"/>
                </a:lnTo>
                <a:lnTo>
                  <a:pt x="904417" y="469480"/>
                </a:lnTo>
                <a:lnTo>
                  <a:pt x="0" y="235616"/>
                </a:lnTo>
                <a:close/>
              </a:path>
            </a:pathLst>
          </a:custGeom>
          <a:gradFill>
            <a:gsLst>
              <a:gs pos="0">
                <a:srgbClr val="91d945"/>
              </a:gs>
              <a:gs pos="50000">
                <a:srgbClr val="568129"/>
              </a:gs>
              <a:gs pos="100000">
                <a:srgbClr val="91d945"/>
              </a:gs>
            </a:gsLst>
            <a:lin ang="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7" name="CustomShape 19"/>
          <p:cNvSpPr/>
          <p:nvPr/>
        </p:nvSpPr>
        <p:spPr>
          <a:xfrm>
            <a:off x="6044040" y="2753280"/>
            <a:ext cx="1177560" cy="800640"/>
          </a:xfrm>
          <a:custGeom>
            <a:avLst/>
            <a:gdLst/>
            <a:ahLst/>
            <a:rect l="l" t="t" r="r" b="b"/>
            <a:pathLst>
              <a:path w="1232220" h="838180">
                <a:moveTo>
                  <a:pt x="38190" y="246048"/>
                </a:moveTo>
                <a:lnTo>
                  <a:pt x="888992" y="0"/>
                </a:lnTo>
                <a:lnTo>
                  <a:pt x="1232220" y="474231"/>
                </a:lnTo>
                <a:lnTo>
                  <a:pt x="39778" y="838180"/>
                </a:lnTo>
                <a:cubicBezTo>
                  <a:pt x="0" y="689714"/>
                  <a:pt x="9060" y="411950"/>
                  <a:pt x="38190" y="246048"/>
                </a:cubicBezTo>
                <a:close/>
              </a:path>
            </a:pathLst>
          </a:custGeom>
          <a:gradFill>
            <a:gsLst>
              <a:gs pos="0">
                <a:srgbClr val="91d945"/>
              </a:gs>
              <a:gs pos="50000">
                <a:srgbClr val="568129"/>
              </a:gs>
              <a:gs pos="100000">
                <a:srgbClr val="91d945"/>
              </a:gs>
            </a:gsLst>
            <a:lin ang="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8" name="CustomShape 20"/>
          <p:cNvSpPr/>
          <p:nvPr/>
        </p:nvSpPr>
        <p:spPr>
          <a:xfrm>
            <a:off x="4902120" y="2763720"/>
            <a:ext cx="1185840" cy="791640"/>
          </a:xfrm>
          <a:custGeom>
            <a:avLst/>
            <a:gdLst/>
            <a:ahLst/>
            <a:rect l="l" t="t" r="r" b="b"/>
            <a:pathLst>
              <a:path w="1240949" h="828643">
                <a:moveTo>
                  <a:pt x="0" y="445477"/>
                </a:moveTo>
                <a:lnTo>
                  <a:pt x="336061" y="0"/>
                </a:lnTo>
                <a:lnTo>
                  <a:pt x="1239642" y="233469"/>
                </a:lnTo>
                <a:cubicBezTo>
                  <a:pt x="1240949" y="427088"/>
                  <a:pt x="1237865" y="635024"/>
                  <a:pt x="1239172" y="828643"/>
                </a:cubicBezTo>
                <a:lnTo>
                  <a:pt x="0" y="445477"/>
                </a:lnTo>
                <a:close/>
              </a:path>
            </a:pathLst>
          </a:custGeom>
          <a:gradFill>
            <a:gsLst>
              <a:gs pos="0">
                <a:srgbClr val="91d945"/>
              </a:gs>
              <a:gs pos="50000">
                <a:srgbClr val="568129"/>
              </a:gs>
              <a:gs pos="100000">
                <a:srgbClr val="91d945"/>
              </a:gs>
            </a:gsLst>
            <a:lin ang="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CustomShape 21"/>
          <p:cNvSpPr/>
          <p:nvPr/>
        </p:nvSpPr>
        <p:spPr>
          <a:xfrm>
            <a:off x="5373360" y="1594080"/>
            <a:ext cx="697320" cy="1156320"/>
          </a:xfrm>
          <a:custGeom>
            <a:avLst/>
            <a:gdLst/>
            <a:ahLst/>
            <a:rect l="l" t="t" r="r" b="b"/>
            <a:pathLst>
              <a:path w="845545" h="1401896">
                <a:moveTo>
                  <a:pt x="840036" y="0"/>
                </a:moveTo>
                <a:cubicBezTo>
                  <a:pt x="841872" y="467299"/>
                  <a:pt x="843709" y="934597"/>
                  <a:pt x="845545" y="1401896"/>
                </a:cubicBezTo>
                <a:lnTo>
                  <a:pt x="0" y="1165034"/>
                </a:lnTo>
                <a:lnTo>
                  <a:pt x="840036" y="0"/>
                </a:lnTo>
                <a:close/>
              </a:path>
            </a:pathLst>
          </a:custGeom>
          <a:gradFill>
            <a:gsLst>
              <a:gs pos="0">
                <a:srgbClr val="467fc4"/>
              </a:gs>
              <a:gs pos="50000">
                <a:srgbClr val="294c74"/>
              </a:gs>
              <a:gs pos="100000">
                <a:srgbClr val="467fc4"/>
              </a:gs>
            </a:gsLst>
            <a:lin ang="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0" name="CustomShape 22"/>
          <p:cNvSpPr/>
          <p:nvPr/>
        </p:nvSpPr>
        <p:spPr>
          <a:xfrm>
            <a:off x="6062040" y="1591920"/>
            <a:ext cx="697320" cy="1158480"/>
          </a:xfrm>
          <a:custGeom>
            <a:avLst/>
            <a:gdLst/>
            <a:ahLst/>
            <a:rect l="l" t="t" r="r" b="b"/>
            <a:pathLst>
              <a:path w="845557" h="1404396">
                <a:moveTo>
                  <a:pt x="0" y="0"/>
                </a:moveTo>
                <a:cubicBezTo>
                  <a:pt x="2754" y="466381"/>
                  <a:pt x="5274" y="938015"/>
                  <a:pt x="8028" y="1404396"/>
                </a:cubicBezTo>
                <a:lnTo>
                  <a:pt x="845557" y="116728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67fc4"/>
              </a:gs>
              <a:gs pos="50000">
                <a:srgbClr val="294c74"/>
              </a:gs>
              <a:gs pos="100000">
                <a:srgbClr val="467fc4"/>
              </a:gs>
            </a:gsLst>
            <a:lin ang="0"/>
          </a:gra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1" name="CustomShape 23"/>
          <p:cNvSpPr/>
          <p:nvPr/>
        </p:nvSpPr>
        <p:spPr>
          <a:xfrm rot="20717400">
            <a:off x="6240240" y="2265480"/>
            <a:ext cx="397440" cy="33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2" name="CustomShape 24"/>
          <p:cNvSpPr/>
          <p:nvPr/>
        </p:nvSpPr>
        <p:spPr>
          <a:xfrm flipH="1" rot="882600">
            <a:off x="5585040" y="2265480"/>
            <a:ext cx="39708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CustomShape 25"/>
          <p:cNvSpPr/>
          <p:nvPr/>
        </p:nvSpPr>
        <p:spPr>
          <a:xfrm rot="20717400">
            <a:off x="6420240" y="2918160"/>
            <a:ext cx="397440" cy="33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CustomShape 26"/>
          <p:cNvSpPr/>
          <p:nvPr/>
        </p:nvSpPr>
        <p:spPr>
          <a:xfrm flipH="1" rot="882600">
            <a:off x="5356440" y="2902680"/>
            <a:ext cx="39708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5" name="CustomShape 27"/>
          <p:cNvSpPr/>
          <p:nvPr/>
        </p:nvSpPr>
        <p:spPr>
          <a:xfrm rot="20717400">
            <a:off x="7040160" y="4690440"/>
            <a:ext cx="4233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CustomShape 28"/>
          <p:cNvSpPr/>
          <p:nvPr/>
        </p:nvSpPr>
        <p:spPr>
          <a:xfrm flipH="1" rot="882600">
            <a:off x="4768560" y="4670280"/>
            <a:ext cx="4244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CustomShape 29"/>
          <p:cNvSpPr/>
          <p:nvPr/>
        </p:nvSpPr>
        <p:spPr>
          <a:xfrm rot="20717400">
            <a:off x="6631560" y="3736080"/>
            <a:ext cx="4233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CustomShape 30"/>
          <p:cNvSpPr/>
          <p:nvPr/>
        </p:nvSpPr>
        <p:spPr>
          <a:xfrm flipH="1" rot="882600">
            <a:off x="5084280" y="3705480"/>
            <a:ext cx="4244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181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Picture 2" descr=""/>
          <p:cNvPicPr/>
          <p:nvPr/>
        </p:nvPicPr>
        <p:blipFill>
          <a:blip r:embed="rId1"/>
          <a:stretch/>
        </p:blipFill>
        <p:spPr>
          <a:xfrm>
            <a:off x="4698360" y="3164760"/>
            <a:ext cx="2791440" cy="528120"/>
          </a:xfrm>
          <a:prstGeom prst="rect">
            <a:avLst/>
          </a:prstGeom>
          <a:ln>
            <a:noFill/>
          </a:ln>
        </p:spPr>
      </p:pic>
      <p:sp>
        <p:nvSpPr>
          <p:cNvPr id="200" name="CustomShape 1"/>
          <p:cNvSpPr/>
          <p:nvPr/>
        </p:nvSpPr>
        <p:spPr>
          <a:xfrm>
            <a:off x="9284040" y="6088680"/>
            <a:ext cx="331560" cy="274680"/>
          </a:xfrm>
          <a:custGeom>
            <a:avLst/>
            <a:gdLst/>
            <a:ahLst/>
            <a:rect l="l" t="t" r="r" b="b"/>
            <a:pathLst>
              <a:path w="3863" h="2669">
                <a:moveTo>
                  <a:pt x="2675" y="0"/>
                </a:moveTo>
                <a:lnTo>
                  <a:pt x="2750" y="3"/>
                </a:lnTo>
                <a:lnTo>
                  <a:pt x="2823" y="12"/>
                </a:lnTo>
                <a:lnTo>
                  <a:pt x="2894" y="26"/>
                </a:lnTo>
                <a:lnTo>
                  <a:pt x="2962" y="45"/>
                </a:lnTo>
                <a:lnTo>
                  <a:pt x="3027" y="70"/>
                </a:lnTo>
                <a:lnTo>
                  <a:pt x="3090" y="100"/>
                </a:lnTo>
                <a:lnTo>
                  <a:pt x="3149" y="133"/>
                </a:lnTo>
                <a:lnTo>
                  <a:pt x="3203" y="171"/>
                </a:lnTo>
                <a:lnTo>
                  <a:pt x="3253" y="212"/>
                </a:lnTo>
                <a:lnTo>
                  <a:pt x="3343" y="195"/>
                </a:lnTo>
                <a:lnTo>
                  <a:pt x="3431" y="174"/>
                </a:lnTo>
                <a:lnTo>
                  <a:pt x="3516" y="148"/>
                </a:lnTo>
                <a:lnTo>
                  <a:pt x="3599" y="119"/>
                </a:lnTo>
                <a:lnTo>
                  <a:pt x="3680" y="86"/>
                </a:lnTo>
                <a:lnTo>
                  <a:pt x="3758" y="49"/>
                </a:lnTo>
                <a:lnTo>
                  <a:pt x="3733" y="107"/>
                </a:lnTo>
                <a:lnTo>
                  <a:pt x="3700" y="162"/>
                </a:lnTo>
                <a:lnTo>
                  <a:pt x="3664" y="214"/>
                </a:lnTo>
                <a:lnTo>
                  <a:pt x="3622" y="264"/>
                </a:lnTo>
                <a:lnTo>
                  <a:pt x="3576" y="309"/>
                </a:lnTo>
                <a:lnTo>
                  <a:pt x="3524" y="351"/>
                </a:lnTo>
                <a:lnTo>
                  <a:pt x="3469" y="389"/>
                </a:lnTo>
                <a:lnTo>
                  <a:pt x="3409" y="422"/>
                </a:lnTo>
                <a:lnTo>
                  <a:pt x="3504" y="410"/>
                </a:lnTo>
                <a:lnTo>
                  <a:pt x="3597" y="393"/>
                </a:lnTo>
                <a:lnTo>
                  <a:pt x="3689" y="372"/>
                </a:lnTo>
                <a:lnTo>
                  <a:pt x="3778" y="346"/>
                </a:lnTo>
                <a:lnTo>
                  <a:pt x="3863" y="315"/>
                </a:lnTo>
                <a:lnTo>
                  <a:pt x="3809" y="382"/>
                </a:lnTo>
                <a:lnTo>
                  <a:pt x="3748" y="446"/>
                </a:lnTo>
                <a:lnTo>
                  <a:pt x="3684" y="505"/>
                </a:lnTo>
                <a:lnTo>
                  <a:pt x="3616" y="562"/>
                </a:lnTo>
                <a:lnTo>
                  <a:pt x="3543" y="615"/>
                </a:lnTo>
                <a:lnTo>
                  <a:pt x="3467" y="665"/>
                </a:lnTo>
                <a:lnTo>
                  <a:pt x="3470" y="752"/>
                </a:lnTo>
                <a:lnTo>
                  <a:pt x="3469" y="829"/>
                </a:lnTo>
                <a:lnTo>
                  <a:pt x="3463" y="906"/>
                </a:lnTo>
                <a:lnTo>
                  <a:pt x="3453" y="984"/>
                </a:lnTo>
                <a:lnTo>
                  <a:pt x="3439" y="1060"/>
                </a:lnTo>
                <a:lnTo>
                  <a:pt x="3422" y="1138"/>
                </a:lnTo>
                <a:lnTo>
                  <a:pt x="3401" y="1216"/>
                </a:lnTo>
                <a:lnTo>
                  <a:pt x="3376" y="1293"/>
                </a:lnTo>
                <a:lnTo>
                  <a:pt x="3347" y="1370"/>
                </a:lnTo>
                <a:lnTo>
                  <a:pt x="3314" y="1446"/>
                </a:lnTo>
                <a:lnTo>
                  <a:pt x="3278" y="1521"/>
                </a:lnTo>
                <a:lnTo>
                  <a:pt x="3238" y="1595"/>
                </a:lnTo>
                <a:lnTo>
                  <a:pt x="3194" y="1669"/>
                </a:lnTo>
                <a:lnTo>
                  <a:pt x="3148" y="1741"/>
                </a:lnTo>
                <a:lnTo>
                  <a:pt x="3096" y="1812"/>
                </a:lnTo>
                <a:lnTo>
                  <a:pt x="3042" y="1880"/>
                </a:lnTo>
                <a:lnTo>
                  <a:pt x="2983" y="1947"/>
                </a:lnTo>
                <a:lnTo>
                  <a:pt x="2922" y="2013"/>
                </a:lnTo>
                <a:lnTo>
                  <a:pt x="2856" y="2076"/>
                </a:lnTo>
                <a:lnTo>
                  <a:pt x="2787" y="2136"/>
                </a:lnTo>
                <a:lnTo>
                  <a:pt x="2715" y="2195"/>
                </a:lnTo>
                <a:lnTo>
                  <a:pt x="2639" y="2251"/>
                </a:lnTo>
                <a:lnTo>
                  <a:pt x="2559" y="2303"/>
                </a:lnTo>
                <a:lnTo>
                  <a:pt x="2476" y="2354"/>
                </a:lnTo>
                <a:lnTo>
                  <a:pt x="2390" y="2401"/>
                </a:lnTo>
                <a:lnTo>
                  <a:pt x="2300" y="2445"/>
                </a:lnTo>
                <a:lnTo>
                  <a:pt x="2207" y="2485"/>
                </a:lnTo>
                <a:lnTo>
                  <a:pt x="2109" y="2522"/>
                </a:lnTo>
                <a:lnTo>
                  <a:pt x="2010" y="2555"/>
                </a:lnTo>
                <a:lnTo>
                  <a:pt x="1906" y="2584"/>
                </a:lnTo>
                <a:lnTo>
                  <a:pt x="1799" y="2610"/>
                </a:lnTo>
                <a:lnTo>
                  <a:pt x="1690" y="2631"/>
                </a:lnTo>
                <a:lnTo>
                  <a:pt x="1576" y="2647"/>
                </a:lnTo>
                <a:lnTo>
                  <a:pt x="1459" y="2659"/>
                </a:lnTo>
                <a:lnTo>
                  <a:pt x="1339" y="2666"/>
                </a:lnTo>
                <a:lnTo>
                  <a:pt x="1215" y="2669"/>
                </a:lnTo>
                <a:lnTo>
                  <a:pt x="1094" y="2666"/>
                </a:lnTo>
                <a:lnTo>
                  <a:pt x="975" y="2658"/>
                </a:lnTo>
                <a:lnTo>
                  <a:pt x="857" y="2645"/>
                </a:lnTo>
                <a:lnTo>
                  <a:pt x="741" y="2627"/>
                </a:lnTo>
                <a:lnTo>
                  <a:pt x="628" y="2602"/>
                </a:lnTo>
                <a:lnTo>
                  <a:pt x="516" y="2575"/>
                </a:lnTo>
                <a:lnTo>
                  <a:pt x="408" y="2542"/>
                </a:lnTo>
                <a:lnTo>
                  <a:pt x="301" y="2504"/>
                </a:lnTo>
                <a:lnTo>
                  <a:pt x="197" y="2463"/>
                </a:lnTo>
                <a:lnTo>
                  <a:pt x="98" y="2416"/>
                </a:lnTo>
                <a:lnTo>
                  <a:pt x="0" y="2366"/>
                </a:lnTo>
                <a:lnTo>
                  <a:pt x="94" y="2373"/>
                </a:lnTo>
                <a:lnTo>
                  <a:pt x="189" y="2375"/>
                </a:lnTo>
                <a:lnTo>
                  <a:pt x="300" y="2372"/>
                </a:lnTo>
                <a:lnTo>
                  <a:pt x="408" y="2363"/>
                </a:lnTo>
                <a:lnTo>
                  <a:pt x="514" y="2348"/>
                </a:lnTo>
                <a:lnTo>
                  <a:pt x="617" y="2326"/>
                </a:lnTo>
                <a:lnTo>
                  <a:pt x="718" y="2299"/>
                </a:lnTo>
                <a:lnTo>
                  <a:pt x="817" y="2267"/>
                </a:lnTo>
                <a:lnTo>
                  <a:pt x="911" y="2229"/>
                </a:lnTo>
                <a:lnTo>
                  <a:pt x="1002" y="2187"/>
                </a:lnTo>
                <a:lnTo>
                  <a:pt x="1089" y="2139"/>
                </a:lnTo>
                <a:lnTo>
                  <a:pt x="1174" y="2088"/>
                </a:lnTo>
                <a:lnTo>
                  <a:pt x="1100" y="2084"/>
                </a:lnTo>
                <a:lnTo>
                  <a:pt x="1029" y="2074"/>
                </a:lnTo>
                <a:lnTo>
                  <a:pt x="960" y="2058"/>
                </a:lnTo>
                <a:lnTo>
                  <a:pt x="893" y="2039"/>
                </a:lnTo>
                <a:lnTo>
                  <a:pt x="829" y="2014"/>
                </a:lnTo>
                <a:lnTo>
                  <a:pt x="768" y="1985"/>
                </a:lnTo>
                <a:lnTo>
                  <a:pt x="711" y="1951"/>
                </a:lnTo>
                <a:lnTo>
                  <a:pt x="658" y="1914"/>
                </a:lnTo>
                <a:lnTo>
                  <a:pt x="609" y="1872"/>
                </a:lnTo>
                <a:lnTo>
                  <a:pt x="564" y="1828"/>
                </a:lnTo>
                <a:lnTo>
                  <a:pt x="523" y="1780"/>
                </a:lnTo>
                <a:lnTo>
                  <a:pt x="488" y="1729"/>
                </a:lnTo>
                <a:lnTo>
                  <a:pt x="458" y="1675"/>
                </a:lnTo>
                <a:lnTo>
                  <a:pt x="433" y="1620"/>
                </a:lnTo>
                <a:lnTo>
                  <a:pt x="508" y="1629"/>
                </a:lnTo>
                <a:lnTo>
                  <a:pt x="583" y="1631"/>
                </a:lnTo>
                <a:lnTo>
                  <a:pt x="654" y="1629"/>
                </a:lnTo>
                <a:lnTo>
                  <a:pt x="724" y="1621"/>
                </a:lnTo>
                <a:lnTo>
                  <a:pt x="791" y="1608"/>
                </a:lnTo>
                <a:lnTo>
                  <a:pt x="719" y="1593"/>
                </a:lnTo>
                <a:lnTo>
                  <a:pt x="652" y="1572"/>
                </a:lnTo>
                <a:lnTo>
                  <a:pt x="586" y="1547"/>
                </a:lnTo>
                <a:lnTo>
                  <a:pt x="524" y="1516"/>
                </a:lnTo>
                <a:lnTo>
                  <a:pt x="466" y="1482"/>
                </a:lnTo>
                <a:lnTo>
                  <a:pt x="411" y="1443"/>
                </a:lnTo>
                <a:lnTo>
                  <a:pt x="361" y="1399"/>
                </a:lnTo>
                <a:lnTo>
                  <a:pt x="315" y="1353"/>
                </a:lnTo>
                <a:lnTo>
                  <a:pt x="275" y="1303"/>
                </a:lnTo>
                <a:lnTo>
                  <a:pt x="240" y="1249"/>
                </a:lnTo>
                <a:lnTo>
                  <a:pt x="210" y="1194"/>
                </a:lnTo>
                <a:lnTo>
                  <a:pt x="187" y="1135"/>
                </a:lnTo>
                <a:lnTo>
                  <a:pt x="170" y="1074"/>
                </a:lnTo>
                <a:lnTo>
                  <a:pt x="159" y="1011"/>
                </a:lnTo>
                <a:lnTo>
                  <a:pt x="156" y="946"/>
                </a:lnTo>
                <a:lnTo>
                  <a:pt x="156" y="938"/>
                </a:lnTo>
                <a:lnTo>
                  <a:pt x="210" y="962"/>
                </a:lnTo>
                <a:lnTo>
                  <a:pt x="268" y="982"/>
                </a:lnTo>
                <a:lnTo>
                  <a:pt x="327" y="999"/>
                </a:lnTo>
                <a:lnTo>
                  <a:pt x="388" y="1011"/>
                </a:lnTo>
                <a:lnTo>
                  <a:pt x="449" y="1019"/>
                </a:lnTo>
                <a:lnTo>
                  <a:pt x="514" y="1023"/>
                </a:lnTo>
                <a:lnTo>
                  <a:pt x="458" y="988"/>
                </a:lnTo>
                <a:lnTo>
                  <a:pt x="405" y="949"/>
                </a:lnTo>
                <a:lnTo>
                  <a:pt x="358" y="906"/>
                </a:lnTo>
                <a:lnTo>
                  <a:pt x="314" y="860"/>
                </a:lnTo>
                <a:lnTo>
                  <a:pt x="276" y="811"/>
                </a:lnTo>
                <a:lnTo>
                  <a:pt x="243" y="758"/>
                </a:lnTo>
                <a:lnTo>
                  <a:pt x="214" y="703"/>
                </a:lnTo>
                <a:lnTo>
                  <a:pt x="191" y="646"/>
                </a:lnTo>
                <a:lnTo>
                  <a:pt x="175" y="586"/>
                </a:lnTo>
                <a:lnTo>
                  <a:pt x="165" y="526"/>
                </a:lnTo>
                <a:lnTo>
                  <a:pt x="162" y="462"/>
                </a:lnTo>
                <a:lnTo>
                  <a:pt x="165" y="401"/>
                </a:lnTo>
                <a:lnTo>
                  <a:pt x="174" y="341"/>
                </a:lnTo>
                <a:lnTo>
                  <a:pt x="189" y="284"/>
                </a:lnTo>
                <a:lnTo>
                  <a:pt x="210" y="228"/>
                </a:lnTo>
                <a:lnTo>
                  <a:pt x="237" y="175"/>
                </a:lnTo>
                <a:lnTo>
                  <a:pt x="269" y="123"/>
                </a:lnTo>
                <a:lnTo>
                  <a:pt x="345" y="198"/>
                </a:lnTo>
                <a:lnTo>
                  <a:pt x="425" y="270"/>
                </a:lnTo>
                <a:lnTo>
                  <a:pt x="509" y="337"/>
                </a:lnTo>
                <a:lnTo>
                  <a:pt x="597" y="401"/>
                </a:lnTo>
                <a:lnTo>
                  <a:pt x="688" y="462"/>
                </a:lnTo>
                <a:lnTo>
                  <a:pt x="785" y="517"/>
                </a:lnTo>
                <a:lnTo>
                  <a:pt x="883" y="570"/>
                </a:lnTo>
                <a:lnTo>
                  <a:pt x="986" y="618"/>
                </a:lnTo>
                <a:lnTo>
                  <a:pt x="1092" y="661"/>
                </a:lnTo>
                <a:lnTo>
                  <a:pt x="1200" y="699"/>
                </a:lnTo>
                <a:lnTo>
                  <a:pt x="1310" y="734"/>
                </a:lnTo>
                <a:lnTo>
                  <a:pt x="1425" y="763"/>
                </a:lnTo>
                <a:lnTo>
                  <a:pt x="1541" y="786"/>
                </a:lnTo>
                <a:lnTo>
                  <a:pt x="1660" y="806"/>
                </a:lnTo>
                <a:lnTo>
                  <a:pt x="1780" y="819"/>
                </a:lnTo>
                <a:lnTo>
                  <a:pt x="1904" y="827"/>
                </a:lnTo>
                <a:lnTo>
                  <a:pt x="1892" y="777"/>
                </a:lnTo>
                <a:lnTo>
                  <a:pt x="1885" y="726"/>
                </a:lnTo>
                <a:lnTo>
                  <a:pt x="1882" y="674"/>
                </a:lnTo>
                <a:lnTo>
                  <a:pt x="1887" y="608"/>
                </a:lnTo>
                <a:lnTo>
                  <a:pt x="1898" y="546"/>
                </a:lnTo>
                <a:lnTo>
                  <a:pt x="1914" y="485"/>
                </a:lnTo>
                <a:lnTo>
                  <a:pt x="1938" y="425"/>
                </a:lnTo>
                <a:lnTo>
                  <a:pt x="1968" y="370"/>
                </a:lnTo>
                <a:lnTo>
                  <a:pt x="2004" y="316"/>
                </a:lnTo>
                <a:lnTo>
                  <a:pt x="2044" y="266"/>
                </a:lnTo>
                <a:lnTo>
                  <a:pt x="2090" y="219"/>
                </a:lnTo>
                <a:lnTo>
                  <a:pt x="2140" y="177"/>
                </a:lnTo>
                <a:lnTo>
                  <a:pt x="2196" y="137"/>
                </a:lnTo>
                <a:lnTo>
                  <a:pt x="2255" y="103"/>
                </a:lnTo>
                <a:lnTo>
                  <a:pt x="2318" y="73"/>
                </a:lnTo>
                <a:lnTo>
                  <a:pt x="2384" y="47"/>
                </a:lnTo>
                <a:lnTo>
                  <a:pt x="2453" y="27"/>
                </a:lnTo>
                <a:lnTo>
                  <a:pt x="2524" y="12"/>
                </a:lnTo>
                <a:lnTo>
                  <a:pt x="2599" y="3"/>
                </a:lnTo>
                <a:lnTo>
                  <a:pt x="26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CustomShape 2"/>
          <p:cNvSpPr/>
          <p:nvPr/>
        </p:nvSpPr>
        <p:spPr>
          <a:xfrm>
            <a:off x="9619920" y="6076440"/>
            <a:ext cx="2548080" cy="31176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@slidemodel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CustomShape 3"/>
          <p:cNvSpPr/>
          <p:nvPr/>
        </p:nvSpPr>
        <p:spPr>
          <a:xfrm>
            <a:off x="9635760" y="6400800"/>
            <a:ext cx="2548080" cy="30348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http://slidemodel.com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CustomShape 4"/>
          <p:cNvSpPr/>
          <p:nvPr/>
        </p:nvSpPr>
        <p:spPr>
          <a:xfrm>
            <a:off x="9318960" y="6445800"/>
            <a:ext cx="210960" cy="213480"/>
          </a:xfrm>
          <a:custGeom>
            <a:avLst/>
            <a:gdLst/>
            <a:ahLst/>
            <a:rect l="l" t="t" r="r" b="b"/>
            <a:pathLst>
              <a:path w="3531" h="3517">
                <a:moveTo>
                  <a:pt x="1179" y="1508"/>
                </a:moveTo>
                <a:lnTo>
                  <a:pt x="1222" y="1510"/>
                </a:lnTo>
                <a:lnTo>
                  <a:pt x="1265" y="1517"/>
                </a:lnTo>
                <a:lnTo>
                  <a:pt x="1308" y="1529"/>
                </a:lnTo>
                <a:lnTo>
                  <a:pt x="1349" y="1544"/>
                </a:lnTo>
                <a:lnTo>
                  <a:pt x="1387" y="1565"/>
                </a:lnTo>
                <a:lnTo>
                  <a:pt x="1424" y="1590"/>
                </a:lnTo>
                <a:lnTo>
                  <a:pt x="1457" y="1619"/>
                </a:lnTo>
                <a:lnTo>
                  <a:pt x="1470" y="1637"/>
                </a:lnTo>
                <a:lnTo>
                  <a:pt x="1478" y="1655"/>
                </a:lnTo>
                <a:lnTo>
                  <a:pt x="1481" y="1675"/>
                </a:lnTo>
                <a:lnTo>
                  <a:pt x="1478" y="1696"/>
                </a:lnTo>
                <a:lnTo>
                  <a:pt x="1470" y="1714"/>
                </a:lnTo>
                <a:lnTo>
                  <a:pt x="1457" y="1730"/>
                </a:lnTo>
                <a:lnTo>
                  <a:pt x="1441" y="1744"/>
                </a:lnTo>
                <a:lnTo>
                  <a:pt x="1422" y="1751"/>
                </a:lnTo>
                <a:lnTo>
                  <a:pt x="1401" y="1753"/>
                </a:lnTo>
                <a:lnTo>
                  <a:pt x="1382" y="1751"/>
                </a:lnTo>
                <a:lnTo>
                  <a:pt x="1363" y="1744"/>
                </a:lnTo>
                <a:lnTo>
                  <a:pt x="1346" y="1730"/>
                </a:lnTo>
                <a:lnTo>
                  <a:pt x="1320" y="1709"/>
                </a:lnTo>
                <a:lnTo>
                  <a:pt x="1292" y="1691"/>
                </a:lnTo>
                <a:lnTo>
                  <a:pt x="1260" y="1677"/>
                </a:lnTo>
                <a:lnTo>
                  <a:pt x="1228" y="1668"/>
                </a:lnTo>
                <a:lnTo>
                  <a:pt x="1195" y="1664"/>
                </a:lnTo>
                <a:lnTo>
                  <a:pt x="1161" y="1664"/>
                </a:lnTo>
                <a:lnTo>
                  <a:pt x="1128" y="1668"/>
                </a:lnTo>
                <a:lnTo>
                  <a:pt x="1096" y="1677"/>
                </a:lnTo>
                <a:lnTo>
                  <a:pt x="1064" y="1691"/>
                </a:lnTo>
                <a:lnTo>
                  <a:pt x="1036" y="1709"/>
                </a:lnTo>
                <a:lnTo>
                  <a:pt x="1011" y="1730"/>
                </a:lnTo>
                <a:lnTo>
                  <a:pt x="227" y="2510"/>
                </a:lnTo>
                <a:lnTo>
                  <a:pt x="204" y="2537"/>
                </a:lnTo>
                <a:lnTo>
                  <a:pt x="185" y="2566"/>
                </a:lnTo>
                <a:lnTo>
                  <a:pt x="172" y="2597"/>
                </a:lnTo>
                <a:lnTo>
                  <a:pt x="162" y="2628"/>
                </a:lnTo>
                <a:lnTo>
                  <a:pt x="158" y="2661"/>
                </a:lnTo>
                <a:lnTo>
                  <a:pt x="158" y="2694"/>
                </a:lnTo>
                <a:lnTo>
                  <a:pt x="162" y="2726"/>
                </a:lnTo>
                <a:lnTo>
                  <a:pt x="172" y="2759"/>
                </a:lnTo>
                <a:lnTo>
                  <a:pt x="185" y="2790"/>
                </a:lnTo>
                <a:lnTo>
                  <a:pt x="204" y="2818"/>
                </a:lnTo>
                <a:lnTo>
                  <a:pt x="227" y="2844"/>
                </a:lnTo>
                <a:lnTo>
                  <a:pt x="675" y="3290"/>
                </a:lnTo>
                <a:lnTo>
                  <a:pt x="701" y="3313"/>
                </a:lnTo>
                <a:lnTo>
                  <a:pt x="730" y="3332"/>
                </a:lnTo>
                <a:lnTo>
                  <a:pt x="760" y="3345"/>
                </a:lnTo>
                <a:lnTo>
                  <a:pt x="793" y="3355"/>
                </a:lnTo>
                <a:lnTo>
                  <a:pt x="825" y="3359"/>
                </a:lnTo>
                <a:lnTo>
                  <a:pt x="859" y="3359"/>
                </a:lnTo>
                <a:lnTo>
                  <a:pt x="892" y="3355"/>
                </a:lnTo>
                <a:lnTo>
                  <a:pt x="924" y="3345"/>
                </a:lnTo>
                <a:lnTo>
                  <a:pt x="955" y="3332"/>
                </a:lnTo>
                <a:lnTo>
                  <a:pt x="983" y="3313"/>
                </a:lnTo>
                <a:lnTo>
                  <a:pt x="1011" y="3290"/>
                </a:lnTo>
                <a:lnTo>
                  <a:pt x="1793" y="2510"/>
                </a:lnTo>
                <a:lnTo>
                  <a:pt x="1816" y="2484"/>
                </a:lnTo>
                <a:lnTo>
                  <a:pt x="1835" y="2456"/>
                </a:lnTo>
                <a:lnTo>
                  <a:pt x="1848" y="2424"/>
                </a:lnTo>
                <a:lnTo>
                  <a:pt x="1858" y="2393"/>
                </a:lnTo>
                <a:lnTo>
                  <a:pt x="1862" y="2360"/>
                </a:lnTo>
                <a:lnTo>
                  <a:pt x="1862" y="2327"/>
                </a:lnTo>
                <a:lnTo>
                  <a:pt x="1858" y="2294"/>
                </a:lnTo>
                <a:lnTo>
                  <a:pt x="1848" y="2263"/>
                </a:lnTo>
                <a:lnTo>
                  <a:pt x="1835" y="2231"/>
                </a:lnTo>
                <a:lnTo>
                  <a:pt x="1816" y="2203"/>
                </a:lnTo>
                <a:lnTo>
                  <a:pt x="1793" y="2177"/>
                </a:lnTo>
                <a:lnTo>
                  <a:pt x="1780" y="2159"/>
                </a:lnTo>
                <a:lnTo>
                  <a:pt x="1772" y="2141"/>
                </a:lnTo>
                <a:lnTo>
                  <a:pt x="1770" y="2121"/>
                </a:lnTo>
                <a:lnTo>
                  <a:pt x="1772" y="2100"/>
                </a:lnTo>
                <a:lnTo>
                  <a:pt x="1780" y="2082"/>
                </a:lnTo>
                <a:lnTo>
                  <a:pt x="1793" y="2065"/>
                </a:lnTo>
                <a:lnTo>
                  <a:pt x="1811" y="2052"/>
                </a:lnTo>
                <a:lnTo>
                  <a:pt x="1829" y="2045"/>
                </a:lnTo>
                <a:lnTo>
                  <a:pt x="1849" y="2041"/>
                </a:lnTo>
                <a:lnTo>
                  <a:pt x="1870" y="2045"/>
                </a:lnTo>
                <a:lnTo>
                  <a:pt x="1889" y="2052"/>
                </a:lnTo>
                <a:lnTo>
                  <a:pt x="1905" y="2065"/>
                </a:lnTo>
                <a:lnTo>
                  <a:pt x="1936" y="2099"/>
                </a:lnTo>
                <a:lnTo>
                  <a:pt x="1962" y="2136"/>
                </a:lnTo>
                <a:lnTo>
                  <a:pt x="1983" y="2176"/>
                </a:lnTo>
                <a:lnTo>
                  <a:pt x="1999" y="2216"/>
                </a:lnTo>
                <a:lnTo>
                  <a:pt x="2011" y="2257"/>
                </a:lnTo>
                <a:lnTo>
                  <a:pt x="2019" y="2300"/>
                </a:lnTo>
                <a:lnTo>
                  <a:pt x="2021" y="2344"/>
                </a:lnTo>
                <a:lnTo>
                  <a:pt x="2019" y="2387"/>
                </a:lnTo>
                <a:lnTo>
                  <a:pt x="2011" y="2430"/>
                </a:lnTo>
                <a:lnTo>
                  <a:pt x="1999" y="2471"/>
                </a:lnTo>
                <a:lnTo>
                  <a:pt x="1983" y="2512"/>
                </a:lnTo>
                <a:lnTo>
                  <a:pt x="1962" y="2551"/>
                </a:lnTo>
                <a:lnTo>
                  <a:pt x="1936" y="2588"/>
                </a:lnTo>
                <a:lnTo>
                  <a:pt x="1905" y="2622"/>
                </a:lnTo>
                <a:lnTo>
                  <a:pt x="1123" y="3402"/>
                </a:lnTo>
                <a:lnTo>
                  <a:pt x="1087" y="3432"/>
                </a:lnTo>
                <a:lnTo>
                  <a:pt x="1050" y="3458"/>
                </a:lnTo>
                <a:lnTo>
                  <a:pt x="1012" y="3479"/>
                </a:lnTo>
                <a:lnTo>
                  <a:pt x="971" y="3496"/>
                </a:lnTo>
                <a:lnTo>
                  <a:pt x="928" y="3508"/>
                </a:lnTo>
                <a:lnTo>
                  <a:pt x="886" y="3514"/>
                </a:lnTo>
                <a:lnTo>
                  <a:pt x="843" y="3517"/>
                </a:lnTo>
                <a:lnTo>
                  <a:pt x="799" y="3514"/>
                </a:lnTo>
                <a:lnTo>
                  <a:pt x="756" y="3508"/>
                </a:lnTo>
                <a:lnTo>
                  <a:pt x="714" y="3496"/>
                </a:lnTo>
                <a:lnTo>
                  <a:pt x="674" y="3479"/>
                </a:lnTo>
                <a:lnTo>
                  <a:pt x="634" y="3458"/>
                </a:lnTo>
                <a:lnTo>
                  <a:pt x="597" y="3432"/>
                </a:lnTo>
                <a:lnTo>
                  <a:pt x="563" y="3402"/>
                </a:lnTo>
                <a:lnTo>
                  <a:pt x="115" y="2957"/>
                </a:lnTo>
                <a:lnTo>
                  <a:pt x="84" y="2922"/>
                </a:lnTo>
                <a:lnTo>
                  <a:pt x="58" y="2885"/>
                </a:lnTo>
                <a:lnTo>
                  <a:pt x="37" y="2846"/>
                </a:lnTo>
                <a:lnTo>
                  <a:pt x="21" y="2805"/>
                </a:lnTo>
                <a:lnTo>
                  <a:pt x="9" y="2764"/>
                </a:lnTo>
                <a:lnTo>
                  <a:pt x="2" y="2721"/>
                </a:lnTo>
                <a:lnTo>
                  <a:pt x="0" y="2678"/>
                </a:lnTo>
                <a:lnTo>
                  <a:pt x="0" y="2677"/>
                </a:lnTo>
                <a:lnTo>
                  <a:pt x="2" y="2635"/>
                </a:lnTo>
                <a:lnTo>
                  <a:pt x="9" y="2591"/>
                </a:lnTo>
                <a:lnTo>
                  <a:pt x="21" y="2550"/>
                </a:lnTo>
                <a:lnTo>
                  <a:pt x="37" y="2509"/>
                </a:lnTo>
                <a:lnTo>
                  <a:pt x="58" y="2470"/>
                </a:lnTo>
                <a:lnTo>
                  <a:pt x="84" y="2433"/>
                </a:lnTo>
                <a:lnTo>
                  <a:pt x="115" y="2399"/>
                </a:lnTo>
                <a:lnTo>
                  <a:pt x="899" y="1619"/>
                </a:lnTo>
                <a:lnTo>
                  <a:pt x="932" y="1590"/>
                </a:lnTo>
                <a:lnTo>
                  <a:pt x="969" y="1565"/>
                </a:lnTo>
                <a:lnTo>
                  <a:pt x="1007" y="1544"/>
                </a:lnTo>
                <a:lnTo>
                  <a:pt x="1048" y="1529"/>
                </a:lnTo>
                <a:lnTo>
                  <a:pt x="1091" y="1517"/>
                </a:lnTo>
                <a:lnTo>
                  <a:pt x="1135" y="1510"/>
                </a:lnTo>
                <a:lnTo>
                  <a:pt x="1179" y="1508"/>
                </a:lnTo>
                <a:close/>
                <a:moveTo>
                  <a:pt x="2633" y="816"/>
                </a:moveTo>
                <a:lnTo>
                  <a:pt x="2652" y="818"/>
                </a:lnTo>
                <a:lnTo>
                  <a:pt x="2671" y="826"/>
                </a:lnTo>
                <a:lnTo>
                  <a:pt x="2688" y="839"/>
                </a:lnTo>
                <a:lnTo>
                  <a:pt x="2702" y="857"/>
                </a:lnTo>
                <a:lnTo>
                  <a:pt x="2709" y="875"/>
                </a:lnTo>
                <a:lnTo>
                  <a:pt x="2712" y="895"/>
                </a:lnTo>
                <a:lnTo>
                  <a:pt x="2709" y="916"/>
                </a:lnTo>
                <a:lnTo>
                  <a:pt x="2702" y="934"/>
                </a:lnTo>
                <a:lnTo>
                  <a:pt x="2688" y="952"/>
                </a:lnTo>
                <a:lnTo>
                  <a:pt x="899" y="2733"/>
                </a:lnTo>
                <a:lnTo>
                  <a:pt x="881" y="2746"/>
                </a:lnTo>
                <a:lnTo>
                  <a:pt x="863" y="2754"/>
                </a:lnTo>
                <a:lnTo>
                  <a:pt x="843" y="2757"/>
                </a:lnTo>
                <a:lnTo>
                  <a:pt x="822" y="2754"/>
                </a:lnTo>
                <a:lnTo>
                  <a:pt x="803" y="2746"/>
                </a:lnTo>
                <a:lnTo>
                  <a:pt x="787" y="2733"/>
                </a:lnTo>
                <a:lnTo>
                  <a:pt x="774" y="2717"/>
                </a:lnTo>
                <a:lnTo>
                  <a:pt x="766" y="2698"/>
                </a:lnTo>
                <a:lnTo>
                  <a:pt x="764" y="2677"/>
                </a:lnTo>
                <a:lnTo>
                  <a:pt x="766" y="2658"/>
                </a:lnTo>
                <a:lnTo>
                  <a:pt x="774" y="2639"/>
                </a:lnTo>
                <a:lnTo>
                  <a:pt x="787" y="2622"/>
                </a:lnTo>
                <a:lnTo>
                  <a:pt x="2577" y="839"/>
                </a:lnTo>
                <a:lnTo>
                  <a:pt x="2593" y="826"/>
                </a:lnTo>
                <a:lnTo>
                  <a:pt x="2613" y="818"/>
                </a:lnTo>
                <a:lnTo>
                  <a:pt x="2633" y="816"/>
                </a:lnTo>
                <a:close/>
                <a:moveTo>
                  <a:pt x="2687" y="0"/>
                </a:moveTo>
                <a:lnTo>
                  <a:pt x="2690" y="0"/>
                </a:lnTo>
                <a:lnTo>
                  <a:pt x="2731" y="2"/>
                </a:lnTo>
                <a:lnTo>
                  <a:pt x="2775" y="10"/>
                </a:lnTo>
                <a:lnTo>
                  <a:pt x="2817" y="21"/>
                </a:lnTo>
                <a:lnTo>
                  <a:pt x="2857" y="37"/>
                </a:lnTo>
                <a:lnTo>
                  <a:pt x="2897" y="59"/>
                </a:lnTo>
                <a:lnTo>
                  <a:pt x="2933" y="84"/>
                </a:lnTo>
                <a:lnTo>
                  <a:pt x="2968" y="115"/>
                </a:lnTo>
                <a:lnTo>
                  <a:pt x="3416" y="561"/>
                </a:lnTo>
                <a:lnTo>
                  <a:pt x="3447" y="595"/>
                </a:lnTo>
                <a:lnTo>
                  <a:pt x="3472" y="632"/>
                </a:lnTo>
                <a:lnTo>
                  <a:pt x="3493" y="671"/>
                </a:lnTo>
                <a:lnTo>
                  <a:pt x="3510" y="712"/>
                </a:lnTo>
                <a:lnTo>
                  <a:pt x="3521" y="754"/>
                </a:lnTo>
                <a:lnTo>
                  <a:pt x="3529" y="797"/>
                </a:lnTo>
                <a:lnTo>
                  <a:pt x="3531" y="839"/>
                </a:lnTo>
                <a:lnTo>
                  <a:pt x="3529" y="883"/>
                </a:lnTo>
                <a:lnTo>
                  <a:pt x="3521" y="925"/>
                </a:lnTo>
                <a:lnTo>
                  <a:pt x="3510" y="967"/>
                </a:lnTo>
                <a:lnTo>
                  <a:pt x="3493" y="1008"/>
                </a:lnTo>
                <a:lnTo>
                  <a:pt x="3472" y="1046"/>
                </a:lnTo>
                <a:lnTo>
                  <a:pt x="3447" y="1084"/>
                </a:lnTo>
                <a:lnTo>
                  <a:pt x="3416" y="1118"/>
                </a:lnTo>
                <a:lnTo>
                  <a:pt x="2633" y="1897"/>
                </a:lnTo>
                <a:lnTo>
                  <a:pt x="2600" y="1928"/>
                </a:lnTo>
                <a:lnTo>
                  <a:pt x="2563" y="1953"/>
                </a:lnTo>
                <a:lnTo>
                  <a:pt x="2524" y="1975"/>
                </a:lnTo>
                <a:lnTo>
                  <a:pt x="2483" y="1991"/>
                </a:lnTo>
                <a:lnTo>
                  <a:pt x="2442" y="2003"/>
                </a:lnTo>
                <a:lnTo>
                  <a:pt x="2398" y="2011"/>
                </a:lnTo>
                <a:lnTo>
                  <a:pt x="2353" y="2013"/>
                </a:lnTo>
                <a:lnTo>
                  <a:pt x="2308" y="2011"/>
                </a:lnTo>
                <a:lnTo>
                  <a:pt x="2264" y="2003"/>
                </a:lnTo>
                <a:lnTo>
                  <a:pt x="2222" y="1991"/>
                </a:lnTo>
                <a:lnTo>
                  <a:pt x="2182" y="1975"/>
                </a:lnTo>
                <a:lnTo>
                  <a:pt x="2143" y="1953"/>
                </a:lnTo>
                <a:lnTo>
                  <a:pt x="2107" y="1928"/>
                </a:lnTo>
                <a:lnTo>
                  <a:pt x="2073" y="1897"/>
                </a:lnTo>
                <a:lnTo>
                  <a:pt x="2060" y="1881"/>
                </a:lnTo>
                <a:lnTo>
                  <a:pt x="2052" y="1862"/>
                </a:lnTo>
                <a:lnTo>
                  <a:pt x="2050" y="1842"/>
                </a:lnTo>
                <a:lnTo>
                  <a:pt x="2052" y="1822"/>
                </a:lnTo>
                <a:lnTo>
                  <a:pt x="2060" y="1804"/>
                </a:lnTo>
                <a:lnTo>
                  <a:pt x="2073" y="1786"/>
                </a:lnTo>
                <a:lnTo>
                  <a:pt x="2090" y="1774"/>
                </a:lnTo>
                <a:lnTo>
                  <a:pt x="2109" y="1766"/>
                </a:lnTo>
                <a:lnTo>
                  <a:pt x="2129" y="1763"/>
                </a:lnTo>
                <a:lnTo>
                  <a:pt x="2149" y="1766"/>
                </a:lnTo>
                <a:lnTo>
                  <a:pt x="2168" y="1774"/>
                </a:lnTo>
                <a:lnTo>
                  <a:pt x="2185" y="1786"/>
                </a:lnTo>
                <a:lnTo>
                  <a:pt x="2211" y="1809"/>
                </a:lnTo>
                <a:lnTo>
                  <a:pt x="2240" y="1826"/>
                </a:lnTo>
                <a:lnTo>
                  <a:pt x="2270" y="1840"/>
                </a:lnTo>
                <a:lnTo>
                  <a:pt x="2302" y="1848"/>
                </a:lnTo>
                <a:lnTo>
                  <a:pt x="2336" y="1853"/>
                </a:lnTo>
                <a:lnTo>
                  <a:pt x="2369" y="1853"/>
                </a:lnTo>
                <a:lnTo>
                  <a:pt x="2403" y="1848"/>
                </a:lnTo>
                <a:lnTo>
                  <a:pt x="2435" y="1840"/>
                </a:lnTo>
                <a:lnTo>
                  <a:pt x="2466" y="1826"/>
                </a:lnTo>
                <a:lnTo>
                  <a:pt x="2494" y="1809"/>
                </a:lnTo>
                <a:lnTo>
                  <a:pt x="2521" y="1786"/>
                </a:lnTo>
                <a:lnTo>
                  <a:pt x="3304" y="1007"/>
                </a:lnTo>
                <a:lnTo>
                  <a:pt x="3327" y="980"/>
                </a:lnTo>
                <a:lnTo>
                  <a:pt x="3345" y="952"/>
                </a:lnTo>
                <a:lnTo>
                  <a:pt x="3359" y="921"/>
                </a:lnTo>
                <a:lnTo>
                  <a:pt x="3368" y="888"/>
                </a:lnTo>
                <a:lnTo>
                  <a:pt x="3372" y="856"/>
                </a:lnTo>
                <a:lnTo>
                  <a:pt x="3372" y="823"/>
                </a:lnTo>
                <a:lnTo>
                  <a:pt x="3368" y="790"/>
                </a:lnTo>
                <a:lnTo>
                  <a:pt x="3359" y="758"/>
                </a:lnTo>
                <a:lnTo>
                  <a:pt x="3345" y="728"/>
                </a:lnTo>
                <a:lnTo>
                  <a:pt x="3327" y="698"/>
                </a:lnTo>
                <a:lnTo>
                  <a:pt x="3304" y="672"/>
                </a:lnTo>
                <a:lnTo>
                  <a:pt x="2856" y="227"/>
                </a:lnTo>
                <a:lnTo>
                  <a:pt x="2830" y="204"/>
                </a:lnTo>
                <a:lnTo>
                  <a:pt x="2800" y="186"/>
                </a:lnTo>
                <a:lnTo>
                  <a:pt x="2770" y="172"/>
                </a:lnTo>
                <a:lnTo>
                  <a:pt x="2738" y="163"/>
                </a:lnTo>
                <a:lnTo>
                  <a:pt x="2705" y="158"/>
                </a:lnTo>
                <a:lnTo>
                  <a:pt x="2672" y="158"/>
                </a:lnTo>
                <a:lnTo>
                  <a:pt x="2639" y="163"/>
                </a:lnTo>
                <a:lnTo>
                  <a:pt x="2607" y="172"/>
                </a:lnTo>
                <a:lnTo>
                  <a:pt x="2577" y="186"/>
                </a:lnTo>
                <a:lnTo>
                  <a:pt x="2547" y="204"/>
                </a:lnTo>
                <a:lnTo>
                  <a:pt x="2521" y="227"/>
                </a:lnTo>
                <a:lnTo>
                  <a:pt x="1737" y="1006"/>
                </a:lnTo>
                <a:lnTo>
                  <a:pt x="1714" y="1033"/>
                </a:lnTo>
                <a:lnTo>
                  <a:pt x="1696" y="1062"/>
                </a:lnTo>
                <a:lnTo>
                  <a:pt x="1682" y="1092"/>
                </a:lnTo>
                <a:lnTo>
                  <a:pt x="1673" y="1125"/>
                </a:lnTo>
                <a:lnTo>
                  <a:pt x="1669" y="1158"/>
                </a:lnTo>
                <a:lnTo>
                  <a:pt x="1669" y="1190"/>
                </a:lnTo>
                <a:lnTo>
                  <a:pt x="1673" y="1223"/>
                </a:lnTo>
                <a:lnTo>
                  <a:pt x="1682" y="1255"/>
                </a:lnTo>
                <a:lnTo>
                  <a:pt x="1696" y="1285"/>
                </a:lnTo>
                <a:lnTo>
                  <a:pt x="1714" y="1315"/>
                </a:lnTo>
                <a:lnTo>
                  <a:pt x="1737" y="1341"/>
                </a:lnTo>
                <a:lnTo>
                  <a:pt x="1750" y="1357"/>
                </a:lnTo>
                <a:lnTo>
                  <a:pt x="1758" y="1377"/>
                </a:lnTo>
                <a:lnTo>
                  <a:pt x="1760" y="1397"/>
                </a:lnTo>
                <a:lnTo>
                  <a:pt x="1758" y="1416"/>
                </a:lnTo>
                <a:lnTo>
                  <a:pt x="1750" y="1436"/>
                </a:lnTo>
                <a:lnTo>
                  <a:pt x="1737" y="1452"/>
                </a:lnTo>
                <a:lnTo>
                  <a:pt x="1721" y="1465"/>
                </a:lnTo>
                <a:lnTo>
                  <a:pt x="1702" y="1473"/>
                </a:lnTo>
                <a:lnTo>
                  <a:pt x="1681" y="1475"/>
                </a:lnTo>
                <a:lnTo>
                  <a:pt x="1661" y="1473"/>
                </a:lnTo>
                <a:lnTo>
                  <a:pt x="1643" y="1465"/>
                </a:lnTo>
                <a:lnTo>
                  <a:pt x="1625" y="1452"/>
                </a:lnTo>
                <a:lnTo>
                  <a:pt x="1594" y="1418"/>
                </a:lnTo>
                <a:lnTo>
                  <a:pt x="1569" y="1381"/>
                </a:lnTo>
                <a:lnTo>
                  <a:pt x="1547" y="1342"/>
                </a:lnTo>
                <a:lnTo>
                  <a:pt x="1531" y="1302"/>
                </a:lnTo>
                <a:lnTo>
                  <a:pt x="1520" y="1259"/>
                </a:lnTo>
                <a:lnTo>
                  <a:pt x="1512" y="1217"/>
                </a:lnTo>
                <a:lnTo>
                  <a:pt x="1510" y="1174"/>
                </a:lnTo>
                <a:lnTo>
                  <a:pt x="1512" y="1130"/>
                </a:lnTo>
                <a:lnTo>
                  <a:pt x="1520" y="1088"/>
                </a:lnTo>
                <a:lnTo>
                  <a:pt x="1531" y="1045"/>
                </a:lnTo>
                <a:lnTo>
                  <a:pt x="1547" y="1005"/>
                </a:lnTo>
                <a:lnTo>
                  <a:pt x="1569" y="967"/>
                </a:lnTo>
                <a:lnTo>
                  <a:pt x="1594" y="930"/>
                </a:lnTo>
                <a:lnTo>
                  <a:pt x="1625" y="895"/>
                </a:lnTo>
                <a:lnTo>
                  <a:pt x="2409" y="115"/>
                </a:lnTo>
                <a:lnTo>
                  <a:pt x="2444" y="84"/>
                </a:lnTo>
                <a:lnTo>
                  <a:pt x="2480" y="59"/>
                </a:lnTo>
                <a:lnTo>
                  <a:pt x="2519" y="37"/>
                </a:lnTo>
                <a:lnTo>
                  <a:pt x="2560" y="21"/>
                </a:lnTo>
                <a:lnTo>
                  <a:pt x="2602" y="10"/>
                </a:lnTo>
                <a:lnTo>
                  <a:pt x="2646" y="2"/>
                </a:lnTo>
                <a:lnTo>
                  <a:pt x="26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2023-09-04T14:27:21Z</dcterms:created>
  <dc:creator/>
  <dc:description>This is a free 3D Pyramid design that you can use to make presentations in OpenOffice. The diagram is 100% editable in OpenOffice so you can easily change the graphics colors and shape properties. This presentation design was created by &lt;a href="http://slidemodel.com"&gt;SlideModel&lt;/a&gt;.
</dc:description>
  <cp:keywords>3d diagram openoffice 3d business diagram 3d pyramid pyramid design pyramid shape presentation slides</cp:keywords>
  <dc:language>en-US</dc:language>
  <cp:lastModifiedBy/>
  <cp:revision>1</cp:revision>
  <dc:subject>To see the entire 3D pyramid diagram for presentations, please visit this &lt;a href="http://slidemodel.com/free-powerpoint-templates/free-3d-segmented-pyramid-slide-powerpoint/"&gt;page&lt;/a&gt;.</dc:subject>
  <dc:title>3D Pyramid Diagram for OpenOffice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">
    <vt:lpwstr>SlideModel.com</vt:lpwstr>
  </property>
  <property fmtid="{D5CDD505-2E9C-101B-9397-08002B2CF9AE}" pid="3" name="License">
    <vt:lpwstr>Free for personal use</vt:lpwstr>
  </property>
</Properties>
</file>