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notesSlides/_rels/notesSlide2.xml.rels" ContentType="application/vnd.openxmlformats-package.relationships+xml"/>
  <Override PartName="/ppt/notesSlides/notesSlide2.xml" ContentType="application/vnd.openxmlformats-officedocument.presentationml.notesSlide+xml"/>
  <Override PartName="/ppt/_rels/presentation.xml.rels" ContentType="application/vnd.openxmlformats-package.relationships+xml"/>
  <Override PartName="/ppt/media/image1.png" ContentType="image/png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3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36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notesMasterIdLst>
    <p:notesMasterId r:id="rId5"/>
  </p:notesMasterIdLst>
  <p:sldIdLst>
    <p:sldId id="256" r:id="rId6"/>
    <p:sldId id="257" r:id="rId7"/>
  </p:sldIdLst>
  <p:sldSz cx="12188825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4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dt"/>
          </p:nvPr>
        </p:nvSpPr>
        <p:spPr>
          <a:xfrm>
            <a:off x="4399200" y="0"/>
            <a:ext cx="3372840" cy="50256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26" name="PlaceHolder 4"/>
          <p:cNvSpPr>
            <a:spLocks noGrp="1"/>
          </p:cNvSpPr>
          <p:nvPr>
            <p:ph type="ftr"/>
          </p:nvPr>
        </p:nvSpPr>
        <p:spPr>
          <a:xfrm>
            <a:off x="0" y="9555480"/>
            <a:ext cx="3372840" cy="502560"/>
          </a:xfrm>
          <a:prstGeom prst="rect">
            <a:avLst/>
          </a:prstGeom>
        </p:spPr>
        <p:txBody>
          <a:bodyPr lIns="0" rIns="0" tIns="0" bIns="0" anchor="b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27" name="PlaceHolder 5"/>
          <p:cNvSpPr>
            <a:spLocks noGrp="1"/>
          </p:cNvSpPr>
          <p:nvPr>
            <p:ph type="sldNum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</p:spPr>
        <p:txBody>
          <a:bodyPr lIns="0" rIns="0" tIns="0" bIns="0" anchor="b"/>
          <a:p>
            <a:pPr algn="r"/>
            <a:fld id="{C5E372FA-57F2-4585-8300-A3F0FD4AABB6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hyperlink" Target="http://slidemodel.com/" TargetMode="External"/><Relationship Id="rId2" Type="http://schemas.openxmlformats.org/officeDocument/2006/relationships/slide" Target="../slides/slide2.xml"/><Relationship Id="rId3" Type="http://schemas.openxmlformats.org/officeDocument/2006/relationships/notesMaster" Target="../notesMasters/notesMaster1.xml"/>
</Relationship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You can safely remove this slide. This slidedesign was provided by SlideModel.com – You can download more templates, shapes and elements for PowerPoint from</a:t>
            </a:r>
            <a:r>
              <a:rPr b="0" lang="en-US" sz="20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1"/>
              </a:rPr>
              <a:t>http://slidemodel.com/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6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410B18FB-A704-4F9B-8FEE-B72E5002918B}" type="slidenum"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120" y="1604520"/>
            <a:ext cx="1096956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1096956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53528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30160" y="1604520"/>
            <a:ext cx="53528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3217680" y="2870640"/>
            <a:ext cx="5930280" cy="3295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09120" y="368208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6230160" y="1604520"/>
            <a:ext cx="53528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53528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30160" y="160452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30160" y="368208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30160" y="160452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609120" y="3682080"/>
            <a:ext cx="109695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109695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09120" y="3682080"/>
            <a:ext cx="109695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30160" y="160452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6230160" y="368208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09120" y="368208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35319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18200" y="1604520"/>
            <a:ext cx="35319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8026920" y="1604520"/>
            <a:ext cx="35319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8026920" y="3682080"/>
            <a:ext cx="35319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18200" y="3682080"/>
            <a:ext cx="35319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9120" y="3682080"/>
            <a:ext cx="35319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609120" y="1604520"/>
            <a:ext cx="1096956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1096956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53528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6230160" y="1604520"/>
            <a:ext cx="53528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3217680" y="2870640"/>
            <a:ext cx="5930280" cy="3295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09120" y="368208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6230160" y="1604520"/>
            <a:ext cx="53528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53528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230160" y="160452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6230160" y="368208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230160" y="160452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609120" y="3682080"/>
            <a:ext cx="109695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109695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609120" y="3682080"/>
            <a:ext cx="109695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230160" y="160452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6230160" y="368208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609120" y="368208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35319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318200" y="1604520"/>
            <a:ext cx="35319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8026920" y="1604520"/>
            <a:ext cx="35319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8026920" y="3682080"/>
            <a:ext cx="35319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4318200" y="3682080"/>
            <a:ext cx="35319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609120" y="3682080"/>
            <a:ext cx="35319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609120" y="1604520"/>
            <a:ext cx="1096956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1096956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53528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6230160" y="1604520"/>
            <a:ext cx="53528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3217680" y="2870640"/>
            <a:ext cx="5930280" cy="3295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609120" y="368208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6230160" y="1604520"/>
            <a:ext cx="53528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53528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6230160" y="160452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6230160" y="368208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6230160" y="160452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 type="body"/>
          </p:nvPr>
        </p:nvSpPr>
        <p:spPr>
          <a:xfrm>
            <a:off x="609120" y="3682080"/>
            <a:ext cx="109695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109695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609120" y="3682080"/>
            <a:ext cx="109695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 type="body"/>
          </p:nvPr>
        </p:nvSpPr>
        <p:spPr>
          <a:xfrm>
            <a:off x="6230160" y="160452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 type="body"/>
          </p:nvPr>
        </p:nvSpPr>
        <p:spPr>
          <a:xfrm>
            <a:off x="6230160" y="368208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 type="body"/>
          </p:nvPr>
        </p:nvSpPr>
        <p:spPr>
          <a:xfrm>
            <a:off x="609120" y="368208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35319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body"/>
          </p:nvPr>
        </p:nvSpPr>
        <p:spPr>
          <a:xfrm>
            <a:off x="4318200" y="1604520"/>
            <a:ext cx="35319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 type="body"/>
          </p:nvPr>
        </p:nvSpPr>
        <p:spPr>
          <a:xfrm>
            <a:off x="8026920" y="1604520"/>
            <a:ext cx="35319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 type="body"/>
          </p:nvPr>
        </p:nvSpPr>
        <p:spPr>
          <a:xfrm>
            <a:off x="8026920" y="3682080"/>
            <a:ext cx="35319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 type="body"/>
          </p:nvPr>
        </p:nvSpPr>
        <p:spPr>
          <a:xfrm>
            <a:off x="4318200" y="3682080"/>
            <a:ext cx="35319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 type="body"/>
          </p:nvPr>
        </p:nvSpPr>
        <p:spPr>
          <a:xfrm>
            <a:off x="609120" y="3682080"/>
            <a:ext cx="35319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69560" cy="710640"/>
          </a:xfrm>
          <a:prstGeom prst="rect">
            <a:avLst/>
          </a:prstGeom>
        </p:spPr>
        <p:txBody>
          <a:bodyPr lIns="122040" rIns="122040" tIns="60840" bIns="60840" anchor="ctr"/>
          <a:p>
            <a:pPr>
              <a:lnSpc>
                <a:spcPct val="100000"/>
              </a:lnSpc>
            </a:pPr>
            <a:r>
              <a:rPr b="0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Click to edit the title text formatClick to edit Master title style</a:t>
            </a:r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609480" y="6356520"/>
            <a:ext cx="2843640" cy="364680"/>
          </a:xfrm>
          <a:prstGeom prst="rect">
            <a:avLst/>
          </a:prstGeom>
        </p:spPr>
        <p:txBody>
          <a:bodyPr lIns="122040" rIns="122040" tIns="60840" bIns="60840" anchor="ctr"/>
          <a:p>
            <a:pPr>
              <a:lnSpc>
                <a:spcPct val="100000"/>
              </a:lnSpc>
            </a:pPr>
            <a:fld id="{E3F9595F-8E03-4EDB-BD99-D08204FD1F22}" type="datetime">
              <a:rPr b="0" lang="en-US" sz="16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9/4/23</a:t>
            </a:fld>
            <a:endParaRPr b="0" lang="en-US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164480" y="6356520"/>
            <a:ext cx="3859560" cy="364680"/>
          </a:xfrm>
          <a:prstGeom prst="rect">
            <a:avLst/>
          </a:prstGeom>
        </p:spPr>
        <p:txBody>
          <a:bodyPr lIns="122040" rIns="122040" tIns="60840" bIns="6084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735400" y="6356520"/>
            <a:ext cx="2843640" cy="364680"/>
          </a:xfrm>
          <a:prstGeom prst="rect">
            <a:avLst/>
          </a:prstGeom>
        </p:spPr>
        <p:txBody>
          <a:bodyPr lIns="122040" rIns="122040" tIns="60840" bIns="60840" anchor="ctr"/>
          <a:p>
            <a:pPr algn="r">
              <a:lnSpc>
                <a:spcPct val="100000"/>
              </a:lnSpc>
            </a:pPr>
            <a:fld id="{DBD24E05-243D-4CAD-8B0A-14C518770542}" type="slidenum">
              <a:rPr b="0" lang="en-US" sz="16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&lt;number&gt;</a:t>
            </a:fld>
            <a:endParaRPr b="0" lang="en-US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120" y="1604520"/>
            <a:ext cx="1096956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Click to edit the outline text format</a:t>
            </a:r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Second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Third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dt"/>
          </p:nvPr>
        </p:nvSpPr>
        <p:spPr>
          <a:xfrm>
            <a:off x="609480" y="6356520"/>
            <a:ext cx="2843640" cy="364680"/>
          </a:xfrm>
          <a:prstGeom prst="rect">
            <a:avLst/>
          </a:prstGeom>
        </p:spPr>
        <p:txBody>
          <a:bodyPr lIns="122040" rIns="122040" tIns="60840" bIns="60840" anchor="ctr"/>
          <a:p>
            <a:pPr>
              <a:lnSpc>
                <a:spcPct val="100000"/>
              </a:lnSpc>
            </a:pPr>
            <a:fld id="{6EEC5D58-60A2-4F82-A525-FBA2180CC764}" type="datetime">
              <a:rPr b="0" lang="en-US" sz="16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9/4/23</a:t>
            </a:fld>
            <a:endParaRPr b="0" lang="en-US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ftr"/>
          </p:nvPr>
        </p:nvSpPr>
        <p:spPr>
          <a:xfrm>
            <a:off x="4164480" y="6356520"/>
            <a:ext cx="3859560" cy="364680"/>
          </a:xfrm>
          <a:prstGeom prst="rect">
            <a:avLst/>
          </a:prstGeom>
        </p:spPr>
        <p:txBody>
          <a:bodyPr lIns="122040" rIns="122040" tIns="60840" bIns="6084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sldNum"/>
          </p:nvPr>
        </p:nvSpPr>
        <p:spPr>
          <a:xfrm>
            <a:off x="8735400" y="6356520"/>
            <a:ext cx="2843640" cy="364680"/>
          </a:xfrm>
          <a:prstGeom prst="rect">
            <a:avLst/>
          </a:prstGeom>
        </p:spPr>
        <p:txBody>
          <a:bodyPr lIns="122040" rIns="122040" tIns="60840" bIns="60840" anchor="ctr"/>
          <a:p>
            <a:pPr algn="r">
              <a:lnSpc>
                <a:spcPct val="100000"/>
              </a:lnSpc>
            </a:pPr>
            <a:fld id="{824ACE39-51DB-49BD-AB74-FBF6CA806BD1}" type="slidenum">
              <a:rPr b="0" lang="en-US" sz="16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&lt;number&gt;</a:t>
            </a:fld>
            <a:endParaRPr b="0" lang="en-US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609120" y="273600"/>
            <a:ext cx="10969560" cy="114480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Click to edit the title text format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609120" y="1604520"/>
            <a:ext cx="1096956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Click to edit the outline text format</a:t>
            </a:r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Second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Third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3217680" y="2870640"/>
            <a:ext cx="5930280" cy="710640"/>
          </a:xfrm>
          <a:prstGeom prst="rect">
            <a:avLst/>
          </a:prstGeom>
        </p:spPr>
        <p:txBody>
          <a:bodyPr lIns="122040" rIns="122040" tIns="60840" bIns="60840" anchor="ctr">
            <a:normAutofit/>
          </a:bodyPr>
          <a:p>
            <a:pPr algn="ctr">
              <a:lnSpc>
                <a:spcPct val="100000"/>
              </a:lnSpc>
            </a:pPr>
            <a:r>
              <a:rPr b="0" lang="en-US" sz="3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Open Sans"/>
              </a:rPr>
              <a:t>Click to edit the title text formatSlideModel.com</a:t>
            </a:r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dt"/>
          </p:nvPr>
        </p:nvSpPr>
        <p:spPr>
          <a:xfrm>
            <a:off x="609480" y="6356520"/>
            <a:ext cx="2843640" cy="364680"/>
          </a:xfrm>
          <a:prstGeom prst="rect">
            <a:avLst/>
          </a:prstGeom>
        </p:spPr>
        <p:txBody>
          <a:bodyPr lIns="122040" rIns="122040" tIns="60840" bIns="60840" anchor="ctr"/>
          <a:p>
            <a:pPr>
              <a:lnSpc>
                <a:spcPct val="100000"/>
              </a:lnSpc>
            </a:pPr>
            <a:fld id="{D3525437-1414-4738-B5EA-45811518A298}" type="datetime">
              <a:rPr b="0" lang="en-US" sz="16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9/4/23</a:t>
            </a:fld>
            <a:endParaRPr b="0" lang="en-US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ftr"/>
          </p:nvPr>
        </p:nvSpPr>
        <p:spPr>
          <a:xfrm>
            <a:off x="4164480" y="6356520"/>
            <a:ext cx="3859560" cy="364680"/>
          </a:xfrm>
          <a:prstGeom prst="rect">
            <a:avLst/>
          </a:prstGeom>
        </p:spPr>
        <p:txBody>
          <a:bodyPr lIns="122040" rIns="122040" tIns="60840" bIns="60840"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sldNum"/>
          </p:nvPr>
        </p:nvSpPr>
        <p:spPr>
          <a:xfrm>
            <a:off x="8735400" y="6356520"/>
            <a:ext cx="2843640" cy="364680"/>
          </a:xfrm>
          <a:prstGeom prst="rect">
            <a:avLst/>
          </a:prstGeom>
        </p:spPr>
        <p:txBody>
          <a:bodyPr lIns="122040" rIns="122040" tIns="60840" bIns="60840" anchor="ctr"/>
          <a:p>
            <a:pPr algn="r">
              <a:lnSpc>
                <a:spcPct val="100000"/>
              </a:lnSpc>
            </a:pPr>
            <a:fld id="{7A23DDB3-6EB4-48A4-A97B-95923C03CA4C}" type="slidenum">
              <a:rPr b="0" lang="en-US" sz="16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&lt;number&gt;</a:t>
            </a:fld>
            <a:endParaRPr b="0" lang="en-US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body"/>
          </p:nvPr>
        </p:nvSpPr>
        <p:spPr>
          <a:xfrm>
            <a:off x="609120" y="1604520"/>
            <a:ext cx="1096956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Click to edit the outline text format</a:t>
            </a:r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Second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Third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hyperlink" Target="http://www.businessmodelgeneration.com/" TargetMode="External"/><Relationship Id="rId2" Type="http://schemas.openxmlformats.org/officeDocument/2006/relationships/hyperlink" Target="http://www.businessmodelgeneration.com/" TargetMode="External"/><Relationship Id="rId3" Type="http://schemas.openxmlformats.org/officeDocument/2006/relationships/slideLayout" Target="../slideLayouts/slideLayout5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5.xml"/><Relationship Id="rId3" Type="http://schemas.openxmlformats.org/officeDocument/2006/relationships/notesSlide" Target="../notesSlides/notesSlide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extShape 1"/>
          <p:cNvSpPr txBox="1"/>
          <p:nvPr/>
        </p:nvSpPr>
        <p:spPr>
          <a:xfrm>
            <a:off x="609480" y="274680"/>
            <a:ext cx="10969560" cy="710640"/>
          </a:xfrm>
          <a:prstGeom prst="rect">
            <a:avLst/>
          </a:prstGeom>
          <a:noFill/>
          <a:ln>
            <a:noFill/>
          </a:ln>
        </p:spPr>
        <p:txBody>
          <a:bodyPr lIns="122040" rIns="122040" tIns="60840" bIns="60840" anchor="ctr"/>
          <a:p>
            <a:pPr>
              <a:lnSpc>
                <a:spcPct val="100000"/>
              </a:lnSpc>
            </a:pPr>
            <a:r>
              <a:rPr b="0" lang="en-US" sz="36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Business Model Canvas Slide forOpen Office</a:t>
            </a:r>
            <a:endParaRPr b="0" lang="en-US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29" name="CustomShape 2"/>
          <p:cNvSpPr/>
          <p:nvPr/>
        </p:nvSpPr>
        <p:spPr>
          <a:xfrm>
            <a:off x="608040" y="1143000"/>
            <a:ext cx="10972440" cy="5181120"/>
          </a:xfrm>
          <a:prstGeom prst="rect">
            <a:avLst/>
          </a:prstGeom>
          <a:solidFill>
            <a:srgbClr val="e1f3fb"/>
          </a:solidFill>
          <a:ln w="7632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30" name="CustomShape 3"/>
          <p:cNvSpPr/>
          <p:nvPr/>
        </p:nvSpPr>
        <p:spPr>
          <a:xfrm>
            <a:off x="608040" y="1143000"/>
            <a:ext cx="2194200" cy="3580920"/>
          </a:xfrm>
          <a:prstGeom prst="rect">
            <a:avLst/>
          </a:prstGeom>
          <a:solidFill>
            <a:srgbClr val="d9d9d9">
              <a:alpha val="20000"/>
            </a:srgbClr>
          </a:solidFill>
          <a:ln w="7632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31" name="CustomShape 4"/>
          <p:cNvSpPr/>
          <p:nvPr/>
        </p:nvSpPr>
        <p:spPr>
          <a:xfrm>
            <a:off x="2801880" y="1143000"/>
            <a:ext cx="2194200" cy="180288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2" name="CustomShape 5"/>
          <p:cNvSpPr/>
          <p:nvPr/>
        </p:nvSpPr>
        <p:spPr>
          <a:xfrm>
            <a:off x="4997880" y="1143000"/>
            <a:ext cx="2194200" cy="3580920"/>
          </a:xfrm>
          <a:prstGeom prst="rect">
            <a:avLst/>
          </a:prstGeom>
          <a:solidFill>
            <a:srgbClr val="e1f3fb">
              <a:alpha val="60000"/>
            </a:srgbClr>
          </a:solidFill>
          <a:ln w="7632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33" name="CustomShape 6"/>
          <p:cNvSpPr/>
          <p:nvPr/>
        </p:nvSpPr>
        <p:spPr>
          <a:xfrm>
            <a:off x="9387000" y="1143000"/>
            <a:ext cx="2194200" cy="3580920"/>
          </a:xfrm>
          <a:prstGeom prst="rect">
            <a:avLst/>
          </a:prstGeom>
          <a:solidFill>
            <a:srgbClr val="e1f3fb">
              <a:alpha val="60000"/>
            </a:srgbClr>
          </a:solidFill>
          <a:ln w="7632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34" name="CustomShape 7"/>
          <p:cNvSpPr/>
          <p:nvPr/>
        </p:nvSpPr>
        <p:spPr>
          <a:xfrm>
            <a:off x="2801880" y="2946240"/>
            <a:ext cx="2194200" cy="1777680"/>
          </a:xfrm>
          <a:prstGeom prst="rect">
            <a:avLst/>
          </a:prstGeom>
          <a:solidFill>
            <a:srgbClr val="d9d9d9">
              <a:alpha val="20000"/>
            </a:srgbClr>
          </a:solidFill>
          <a:ln w="7632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35" name="CustomShape 8"/>
          <p:cNvSpPr/>
          <p:nvPr/>
        </p:nvSpPr>
        <p:spPr>
          <a:xfrm>
            <a:off x="7193520" y="1143000"/>
            <a:ext cx="2194200" cy="1802880"/>
          </a:xfrm>
          <a:prstGeom prst="rect">
            <a:avLst/>
          </a:prstGeom>
          <a:solidFill>
            <a:srgbClr val="d9d9d9">
              <a:alpha val="20000"/>
            </a:srgbClr>
          </a:solidFill>
          <a:ln w="7632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36" name="CustomShape 9"/>
          <p:cNvSpPr/>
          <p:nvPr/>
        </p:nvSpPr>
        <p:spPr>
          <a:xfrm>
            <a:off x="7193520" y="2946240"/>
            <a:ext cx="2194200" cy="177768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7" name="CustomShape 10"/>
          <p:cNvSpPr/>
          <p:nvPr/>
        </p:nvSpPr>
        <p:spPr>
          <a:xfrm>
            <a:off x="607320" y="4724280"/>
            <a:ext cx="5486760" cy="159984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8" name="CustomShape 11"/>
          <p:cNvSpPr/>
          <p:nvPr/>
        </p:nvSpPr>
        <p:spPr>
          <a:xfrm>
            <a:off x="6093720" y="4724280"/>
            <a:ext cx="5486760" cy="1599840"/>
          </a:xfrm>
          <a:prstGeom prst="rect">
            <a:avLst/>
          </a:prstGeom>
          <a:solidFill>
            <a:srgbClr val="d9d9d9">
              <a:alpha val="20000"/>
            </a:srgbClr>
          </a:solidFill>
          <a:ln w="7632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39" name="CustomShape 12"/>
          <p:cNvSpPr/>
          <p:nvPr/>
        </p:nvSpPr>
        <p:spPr>
          <a:xfrm>
            <a:off x="963360" y="1261440"/>
            <a:ext cx="681120" cy="63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14d6e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Key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14d6e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Partners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0" name="CustomShape 13"/>
          <p:cNvSpPr/>
          <p:nvPr/>
        </p:nvSpPr>
        <p:spPr>
          <a:xfrm>
            <a:off x="3165840" y="1261440"/>
            <a:ext cx="703800" cy="63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14d6e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Key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14d6e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Activities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1" name="CustomShape 14"/>
          <p:cNvSpPr/>
          <p:nvPr/>
        </p:nvSpPr>
        <p:spPr>
          <a:xfrm>
            <a:off x="5402520" y="1261440"/>
            <a:ext cx="840960" cy="63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14d6e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Value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14d6e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Proposition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2" name="CustomShape 15"/>
          <p:cNvSpPr/>
          <p:nvPr/>
        </p:nvSpPr>
        <p:spPr>
          <a:xfrm>
            <a:off x="7626600" y="1261440"/>
            <a:ext cx="973440" cy="63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14d6e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Customer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14d6e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Relationships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3" name="CustomShape 16"/>
          <p:cNvSpPr/>
          <p:nvPr/>
        </p:nvSpPr>
        <p:spPr>
          <a:xfrm>
            <a:off x="9761040" y="1261440"/>
            <a:ext cx="775440" cy="63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14d6e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Customer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14d6e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Segments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4" name="CustomShape 17"/>
          <p:cNvSpPr/>
          <p:nvPr/>
        </p:nvSpPr>
        <p:spPr>
          <a:xfrm>
            <a:off x="3192120" y="3076200"/>
            <a:ext cx="815040" cy="63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14d6e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Key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14d6e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Resources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5" name="CustomShape 18"/>
          <p:cNvSpPr/>
          <p:nvPr/>
        </p:nvSpPr>
        <p:spPr>
          <a:xfrm>
            <a:off x="7539840" y="3045600"/>
            <a:ext cx="73872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14d6e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Channels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6" name="CustomShape 19"/>
          <p:cNvSpPr/>
          <p:nvPr/>
        </p:nvSpPr>
        <p:spPr>
          <a:xfrm>
            <a:off x="1076400" y="4857840"/>
            <a:ext cx="102708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14d6e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Cost Structure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7" name="CustomShape 20"/>
          <p:cNvSpPr/>
          <p:nvPr/>
        </p:nvSpPr>
        <p:spPr>
          <a:xfrm>
            <a:off x="6638400" y="4857840"/>
            <a:ext cx="123876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14d6e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Revenue Streams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8" name="CustomShape 21"/>
          <p:cNvSpPr/>
          <p:nvPr/>
        </p:nvSpPr>
        <p:spPr>
          <a:xfrm>
            <a:off x="2389680" y="1371600"/>
            <a:ext cx="202680" cy="226080"/>
          </a:xfrm>
          <a:custGeom>
            <a:avLst/>
            <a:gdLst/>
            <a:ahLst/>
            <a:rect l="l" t="t" r="r" b="b"/>
            <a:pathLst>
              <a:path w="210" h="234">
                <a:moveTo>
                  <a:pt x="123" y="0"/>
                </a:moveTo>
                <a:lnTo>
                  <a:pt x="144" y="3"/>
                </a:lnTo>
                <a:lnTo>
                  <a:pt x="165" y="12"/>
                </a:lnTo>
                <a:lnTo>
                  <a:pt x="182" y="25"/>
                </a:lnTo>
                <a:lnTo>
                  <a:pt x="185" y="28"/>
                </a:lnTo>
                <a:lnTo>
                  <a:pt x="199" y="46"/>
                </a:lnTo>
                <a:lnTo>
                  <a:pt x="207" y="67"/>
                </a:lnTo>
                <a:lnTo>
                  <a:pt x="210" y="88"/>
                </a:lnTo>
                <a:lnTo>
                  <a:pt x="208" y="105"/>
                </a:lnTo>
                <a:lnTo>
                  <a:pt x="203" y="121"/>
                </a:lnTo>
                <a:lnTo>
                  <a:pt x="195" y="135"/>
                </a:lnTo>
                <a:lnTo>
                  <a:pt x="185" y="148"/>
                </a:lnTo>
                <a:lnTo>
                  <a:pt x="124" y="210"/>
                </a:lnTo>
                <a:lnTo>
                  <a:pt x="105" y="224"/>
                </a:lnTo>
                <a:lnTo>
                  <a:pt x="86" y="232"/>
                </a:lnTo>
                <a:lnTo>
                  <a:pt x="63" y="234"/>
                </a:lnTo>
                <a:lnTo>
                  <a:pt x="42" y="232"/>
                </a:lnTo>
                <a:lnTo>
                  <a:pt x="21" y="223"/>
                </a:lnTo>
                <a:lnTo>
                  <a:pt x="3" y="210"/>
                </a:lnTo>
                <a:lnTo>
                  <a:pt x="0" y="207"/>
                </a:lnTo>
                <a:lnTo>
                  <a:pt x="38" y="170"/>
                </a:lnTo>
                <a:lnTo>
                  <a:pt x="41" y="173"/>
                </a:lnTo>
                <a:lnTo>
                  <a:pt x="51" y="179"/>
                </a:lnTo>
                <a:lnTo>
                  <a:pt x="63" y="182"/>
                </a:lnTo>
                <a:lnTo>
                  <a:pt x="76" y="179"/>
                </a:lnTo>
                <a:lnTo>
                  <a:pt x="87" y="173"/>
                </a:lnTo>
                <a:lnTo>
                  <a:pt x="148" y="111"/>
                </a:lnTo>
                <a:lnTo>
                  <a:pt x="154" y="101"/>
                </a:lnTo>
                <a:lnTo>
                  <a:pt x="157" y="88"/>
                </a:lnTo>
                <a:lnTo>
                  <a:pt x="154" y="76"/>
                </a:lnTo>
                <a:lnTo>
                  <a:pt x="148" y="66"/>
                </a:lnTo>
                <a:lnTo>
                  <a:pt x="145" y="63"/>
                </a:lnTo>
                <a:lnTo>
                  <a:pt x="134" y="56"/>
                </a:lnTo>
                <a:lnTo>
                  <a:pt x="123" y="54"/>
                </a:lnTo>
                <a:lnTo>
                  <a:pt x="109" y="56"/>
                </a:lnTo>
                <a:lnTo>
                  <a:pt x="99" y="63"/>
                </a:lnTo>
                <a:lnTo>
                  <a:pt x="74" y="88"/>
                </a:lnTo>
                <a:lnTo>
                  <a:pt x="65" y="93"/>
                </a:lnTo>
                <a:lnTo>
                  <a:pt x="55" y="96"/>
                </a:lnTo>
                <a:lnTo>
                  <a:pt x="46" y="93"/>
                </a:lnTo>
                <a:lnTo>
                  <a:pt x="37" y="88"/>
                </a:lnTo>
                <a:lnTo>
                  <a:pt x="32" y="79"/>
                </a:lnTo>
                <a:lnTo>
                  <a:pt x="29" y="69"/>
                </a:lnTo>
                <a:lnTo>
                  <a:pt x="32" y="59"/>
                </a:lnTo>
                <a:lnTo>
                  <a:pt x="37" y="51"/>
                </a:lnTo>
                <a:lnTo>
                  <a:pt x="62" y="25"/>
                </a:lnTo>
                <a:lnTo>
                  <a:pt x="79" y="12"/>
                </a:lnTo>
                <a:lnTo>
                  <a:pt x="100" y="3"/>
                </a:lnTo>
                <a:lnTo>
                  <a:pt x="123" y="0"/>
                </a:lnTo>
                <a:close/>
              </a:path>
            </a:pathLst>
          </a:custGeom>
          <a:solidFill>
            <a:srgbClr val="019ad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9" name="CustomShape 22"/>
          <p:cNvSpPr/>
          <p:nvPr/>
        </p:nvSpPr>
        <p:spPr>
          <a:xfrm>
            <a:off x="2284560" y="1473120"/>
            <a:ext cx="201600" cy="225000"/>
          </a:xfrm>
          <a:custGeom>
            <a:avLst/>
            <a:gdLst/>
            <a:ahLst/>
            <a:rect l="l" t="t" r="r" b="b"/>
            <a:pathLst>
              <a:path w="209" h="233">
                <a:moveTo>
                  <a:pt x="146" y="0"/>
                </a:moveTo>
                <a:lnTo>
                  <a:pt x="171" y="4"/>
                </a:lnTo>
                <a:lnTo>
                  <a:pt x="195" y="14"/>
                </a:lnTo>
                <a:lnTo>
                  <a:pt x="200" y="17"/>
                </a:lnTo>
                <a:lnTo>
                  <a:pt x="201" y="19"/>
                </a:lnTo>
                <a:lnTo>
                  <a:pt x="209" y="27"/>
                </a:lnTo>
                <a:lnTo>
                  <a:pt x="172" y="64"/>
                </a:lnTo>
                <a:lnTo>
                  <a:pt x="170" y="61"/>
                </a:lnTo>
                <a:lnTo>
                  <a:pt x="159" y="55"/>
                </a:lnTo>
                <a:lnTo>
                  <a:pt x="146" y="52"/>
                </a:lnTo>
                <a:lnTo>
                  <a:pt x="134" y="55"/>
                </a:lnTo>
                <a:lnTo>
                  <a:pt x="123" y="61"/>
                </a:lnTo>
                <a:lnTo>
                  <a:pt x="61" y="123"/>
                </a:lnTo>
                <a:lnTo>
                  <a:pt x="55" y="133"/>
                </a:lnTo>
                <a:lnTo>
                  <a:pt x="52" y="145"/>
                </a:lnTo>
                <a:lnTo>
                  <a:pt x="55" y="158"/>
                </a:lnTo>
                <a:lnTo>
                  <a:pt x="61" y="169"/>
                </a:lnTo>
                <a:lnTo>
                  <a:pt x="64" y="171"/>
                </a:lnTo>
                <a:lnTo>
                  <a:pt x="75" y="178"/>
                </a:lnTo>
                <a:lnTo>
                  <a:pt x="88" y="181"/>
                </a:lnTo>
                <a:lnTo>
                  <a:pt x="100" y="178"/>
                </a:lnTo>
                <a:lnTo>
                  <a:pt x="110" y="171"/>
                </a:lnTo>
                <a:lnTo>
                  <a:pt x="137" y="145"/>
                </a:lnTo>
                <a:lnTo>
                  <a:pt x="146" y="139"/>
                </a:lnTo>
                <a:lnTo>
                  <a:pt x="155" y="137"/>
                </a:lnTo>
                <a:lnTo>
                  <a:pt x="166" y="139"/>
                </a:lnTo>
                <a:lnTo>
                  <a:pt x="174" y="145"/>
                </a:lnTo>
                <a:lnTo>
                  <a:pt x="180" y="154"/>
                </a:lnTo>
                <a:lnTo>
                  <a:pt x="181" y="163"/>
                </a:lnTo>
                <a:lnTo>
                  <a:pt x="180" y="173"/>
                </a:lnTo>
                <a:lnTo>
                  <a:pt x="174" y="182"/>
                </a:lnTo>
                <a:lnTo>
                  <a:pt x="147" y="208"/>
                </a:lnTo>
                <a:lnTo>
                  <a:pt x="129" y="222"/>
                </a:lnTo>
                <a:lnTo>
                  <a:pt x="109" y="230"/>
                </a:lnTo>
                <a:lnTo>
                  <a:pt x="88" y="233"/>
                </a:lnTo>
                <a:lnTo>
                  <a:pt x="71" y="232"/>
                </a:lnTo>
                <a:lnTo>
                  <a:pt x="55" y="226"/>
                </a:lnTo>
                <a:lnTo>
                  <a:pt x="40" y="218"/>
                </a:lnTo>
                <a:lnTo>
                  <a:pt x="27" y="208"/>
                </a:lnTo>
                <a:lnTo>
                  <a:pt x="25" y="205"/>
                </a:lnTo>
                <a:lnTo>
                  <a:pt x="14" y="192"/>
                </a:lnTo>
                <a:lnTo>
                  <a:pt x="6" y="178"/>
                </a:lnTo>
                <a:lnTo>
                  <a:pt x="1" y="162"/>
                </a:lnTo>
                <a:lnTo>
                  <a:pt x="0" y="145"/>
                </a:lnTo>
                <a:lnTo>
                  <a:pt x="2" y="124"/>
                </a:lnTo>
                <a:lnTo>
                  <a:pt x="10" y="103"/>
                </a:lnTo>
                <a:lnTo>
                  <a:pt x="25" y="85"/>
                </a:lnTo>
                <a:lnTo>
                  <a:pt x="85" y="25"/>
                </a:lnTo>
                <a:lnTo>
                  <a:pt x="104" y="10"/>
                </a:lnTo>
                <a:lnTo>
                  <a:pt x="125" y="2"/>
                </a:lnTo>
                <a:lnTo>
                  <a:pt x="146" y="0"/>
                </a:lnTo>
                <a:close/>
              </a:path>
            </a:pathLst>
          </a:custGeom>
          <a:solidFill>
            <a:srgbClr val="019ad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0" name="CustomShape 23"/>
          <p:cNvSpPr/>
          <p:nvPr/>
        </p:nvSpPr>
        <p:spPr>
          <a:xfrm>
            <a:off x="6675840" y="1371600"/>
            <a:ext cx="325440" cy="321480"/>
          </a:xfrm>
          <a:custGeom>
            <a:avLst/>
            <a:gdLst/>
            <a:ahLst/>
            <a:rect l="l" t="t" r="r" b="b"/>
            <a:pathLst>
              <a:path w="337" h="333">
                <a:moveTo>
                  <a:pt x="178" y="190"/>
                </a:moveTo>
                <a:lnTo>
                  <a:pt x="306" y="190"/>
                </a:lnTo>
                <a:lnTo>
                  <a:pt x="306" y="333"/>
                </a:lnTo>
                <a:lnTo>
                  <a:pt x="178" y="333"/>
                </a:lnTo>
                <a:lnTo>
                  <a:pt x="178" y="190"/>
                </a:lnTo>
                <a:close/>
                <a:moveTo>
                  <a:pt x="31" y="190"/>
                </a:moveTo>
                <a:lnTo>
                  <a:pt x="159" y="190"/>
                </a:lnTo>
                <a:lnTo>
                  <a:pt x="159" y="333"/>
                </a:lnTo>
                <a:lnTo>
                  <a:pt x="31" y="333"/>
                </a:lnTo>
                <a:lnTo>
                  <a:pt x="31" y="190"/>
                </a:lnTo>
                <a:close/>
                <a:moveTo>
                  <a:pt x="239" y="23"/>
                </a:moveTo>
                <a:lnTo>
                  <a:pt x="228" y="25"/>
                </a:lnTo>
                <a:lnTo>
                  <a:pt x="218" y="30"/>
                </a:lnTo>
                <a:lnTo>
                  <a:pt x="198" y="50"/>
                </a:lnTo>
                <a:lnTo>
                  <a:pt x="189" y="67"/>
                </a:lnTo>
                <a:lnTo>
                  <a:pt x="182" y="86"/>
                </a:lnTo>
                <a:lnTo>
                  <a:pt x="210" y="78"/>
                </a:lnTo>
                <a:lnTo>
                  <a:pt x="231" y="71"/>
                </a:lnTo>
                <a:lnTo>
                  <a:pt x="246" y="63"/>
                </a:lnTo>
                <a:lnTo>
                  <a:pt x="255" y="54"/>
                </a:lnTo>
                <a:lnTo>
                  <a:pt x="259" y="47"/>
                </a:lnTo>
                <a:lnTo>
                  <a:pt x="260" y="40"/>
                </a:lnTo>
                <a:lnTo>
                  <a:pt x="260" y="37"/>
                </a:lnTo>
                <a:lnTo>
                  <a:pt x="255" y="29"/>
                </a:lnTo>
                <a:lnTo>
                  <a:pt x="252" y="27"/>
                </a:lnTo>
                <a:lnTo>
                  <a:pt x="248" y="25"/>
                </a:lnTo>
                <a:lnTo>
                  <a:pt x="244" y="23"/>
                </a:lnTo>
                <a:lnTo>
                  <a:pt x="239" y="23"/>
                </a:lnTo>
                <a:close/>
                <a:moveTo>
                  <a:pt x="94" y="23"/>
                </a:moveTo>
                <a:lnTo>
                  <a:pt x="90" y="25"/>
                </a:lnTo>
                <a:lnTo>
                  <a:pt x="82" y="30"/>
                </a:lnTo>
                <a:lnTo>
                  <a:pt x="78" y="34"/>
                </a:lnTo>
                <a:lnTo>
                  <a:pt x="75" y="38"/>
                </a:lnTo>
                <a:lnTo>
                  <a:pt x="74" y="42"/>
                </a:lnTo>
                <a:lnTo>
                  <a:pt x="74" y="48"/>
                </a:lnTo>
                <a:lnTo>
                  <a:pt x="75" y="51"/>
                </a:lnTo>
                <a:lnTo>
                  <a:pt x="81" y="59"/>
                </a:lnTo>
                <a:lnTo>
                  <a:pt x="85" y="63"/>
                </a:lnTo>
                <a:lnTo>
                  <a:pt x="90" y="67"/>
                </a:lnTo>
                <a:lnTo>
                  <a:pt x="104" y="75"/>
                </a:lnTo>
                <a:lnTo>
                  <a:pt x="127" y="80"/>
                </a:lnTo>
                <a:lnTo>
                  <a:pt x="155" y="84"/>
                </a:lnTo>
                <a:lnTo>
                  <a:pt x="147" y="63"/>
                </a:lnTo>
                <a:lnTo>
                  <a:pt x="139" y="50"/>
                </a:lnTo>
                <a:lnTo>
                  <a:pt x="130" y="38"/>
                </a:lnTo>
                <a:lnTo>
                  <a:pt x="119" y="30"/>
                </a:lnTo>
                <a:lnTo>
                  <a:pt x="108" y="25"/>
                </a:lnTo>
                <a:lnTo>
                  <a:pt x="98" y="23"/>
                </a:lnTo>
                <a:lnTo>
                  <a:pt x="94" y="23"/>
                </a:lnTo>
                <a:close/>
                <a:moveTo>
                  <a:pt x="98" y="0"/>
                </a:moveTo>
                <a:lnTo>
                  <a:pt x="116" y="3"/>
                </a:lnTo>
                <a:lnTo>
                  <a:pt x="132" y="10"/>
                </a:lnTo>
                <a:lnTo>
                  <a:pt x="147" y="22"/>
                </a:lnTo>
                <a:lnTo>
                  <a:pt x="157" y="37"/>
                </a:lnTo>
                <a:lnTo>
                  <a:pt x="161" y="40"/>
                </a:lnTo>
                <a:lnTo>
                  <a:pt x="164" y="46"/>
                </a:lnTo>
                <a:lnTo>
                  <a:pt x="166" y="50"/>
                </a:lnTo>
                <a:lnTo>
                  <a:pt x="169" y="55"/>
                </a:lnTo>
                <a:lnTo>
                  <a:pt x="169" y="52"/>
                </a:lnTo>
                <a:lnTo>
                  <a:pt x="185" y="29"/>
                </a:lnTo>
                <a:lnTo>
                  <a:pt x="205" y="10"/>
                </a:lnTo>
                <a:lnTo>
                  <a:pt x="222" y="3"/>
                </a:lnTo>
                <a:lnTo>
                  <a:pt x="239" y="0"/>
                </a:lnTo>
                <a:lnTo>
                  <a:pt x="256" y="3"/>
                </a:lnTo>
                <a:lnTo>
                  <a:pt x="271" y="12"/>
                </a:lnTo>
                <a:lnTo>
                  <a:pt x="280" y="23"/>
                </a:lnTo>
                <a:lnTo>
                  <a:pt x="284" y="40"/>
                </a:lnTo>
                <a:lnTo>
                  <a:pt x="281" y="55"/>
                </a:lnTo>
                <a:lnTo>
                  <a:pt x="273" y="69"/>
                </a:lnTo>
                <a:lnTo>
                  <a:pt x="259" y="82"/>
                </a:lnTo>
                <a:lnTo>
                  <a:pt x="252" y="86"/>
                </a:lnTo>
                <a:lnTo>
                  <a:pt x="244" y="90"/>
                </a:lnTo>
                <a:lnTo>
                  <a:pt x="321" y="90"/>
                </a:lnTo>
                <a:lnTo>
                  <a:pt x="326" y="92"/>
                </a:lnTo>
                <a:lnTo>
                  <a:pt x="334" y="97"/>
                </a:lnTo>
                <a:lnTo>
                  <a:pt x="337" y="107"/>
                </a:lnTo>
                <a:lnTo>
                  <a:pt x="337" y="168"/>
                </a:lnTo>
                <a:lnTo>
                  <a:pt x="178" y="168"/>
                </a:lnTo>
                <a:lnTo>
                  <a:pt x="178" y="90"/>
                </a:lnTo>
                <a:lnTo>
                  <a:pt x="159" y="90"/>
                </a:lnTo>
                <a:lnTo>
                  <a:pt x="159" y="168"/>
                </a:lnTo>
                <a:lnTo>
                  <a:pt x="0" y="168"/>
                </a:lnTo>
                <a:lnTo>
                  <a:pt x="0" y="107"/>
                </a:lnTo>
                <a:lnTo>
                  <a:pt x="2" y="102"/>
                </a:lnTo>
                <a:lnTo>
                  <a:pt x="4" y="97"/>
                </a:lnTo>
                <a:lnTo>
                  <a:pt x="7" y="94"/>
                </a:lnTo>
                <a:lnTo>
                  <a:pt x="12" y="92"/>
                </a:lnTo>
                <a:lnTo>
                  <a:pt x="17" y="90"/>
                </a:lnTo>
                <a:lnTo>
                  <a:pt x="85" y="90"/>
                </a:lnTo>
                <a:lnTo>
                  <a:pt x="69" y="80"/>
                </a:lnTo>
                <a:lnTo>
                  <a:pt x="58" y="68"/>
                </a:lnTo>
                <a:lnTo>
                  <a:pt x="52" y="56"/>
                </a:lnTo>
                <a:lnTo>
                  <a:pt x="50" y="46"/>
                </a:lnTo>
                <a:lnTo>
                  <a:pt x="53" y="33"/>
                </a:lnTo>
                <a:lnTo>
                  <a:pt x="58" y="22"/>
                </a:lnTo>
                <a:lnTo>
                  <a:pt x="66" y="13"/>
                </a:lnTo>
                <a:lnTo>
                  <a:pt x="81" y="4"/>
                </a:lnTo>
                <a:lnTo>
                  <a:pt x="98" y="0"/>
                </a:lnTo>
                <a:close/>
              </a:path>
            </a:pathLst>
          </a:custGeom>
          <a:solidFill>
            <a:srgbClr val="019ad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1" name="CustomShape 24"/>
          <p:cNvSpPr/>
          <p:nvPr/>
        </p:nvSpPr>
        <p:spPr>
          <a:xfrm>
            <a:off x="8893800" y="1371600"/>
            <a:ext cx="319680" cy="274320"/>
          </a:xfrm>
          <a:custGeom>
            <a:avLst/>
            <a:gdLst/>
            <a:ahLst/>
            <a:rect l="l" t="t" r="r" b="b"/>
            <a:pathLst>
              <a:path w="331" h="284">
                <a:moveTo>
                  <a:pt x="69" y="0"/>
                </a:moveTo>
                <a:lnTo>
                  <a:pt x="92" y="0"/>
                </a:lnTo>
                <a:lnTo>
                  <a:pt x="113" y="4"/>
                </a:lnTo>
                <a:lnTo>
                  <a:pt x="133" y="14"/>
                </a:lnTo>
                <a:lnTo>
                  <a:pt x="150" y="29"/>
                </a:lnTo>
                <a:lnTo>
                  <a:pt x="162" y="48"/>
                </a:lnTo>
                <a:lnTo>
                  <a:pt x="164" y="53"/>
                </a:lnTo>
                <a:lnTo>
                  <a:pt x="166" y="59"/>
                </a:lnTo>
                <a:lnTo>
                  <a:pt x="168" y="48"/>
                </a:lnTo>
                <a:lnTo>
                  <a:pt x="182" y="29"/>
                </a:lnTo>
                <a:lnTo>
                  <a:pt x="197" y="14"/>
                </a:lnTo>
                <a:lnTo>
                  <a:pt x="217" y="4"/>
                </a:lnTo>
                <a:lnTo>
                  <a:pt x="238" y="0"/>
                </a:lnTo>
                <a:lnTo>
                  <a:pt x="261" y="0"/>
                </a:lnTo>
                <a:lnTo>
                  <a:pt x="282" y="8"/>
                </a:lnTo>
                <a:lnTo>
                  <a:pt x="302" y="19"/>
                </a:lnTo>
                <a:lnTo>
                  <a:pt x="316" y="36"/>
                </a:lnTo>
                <a:lnTo>
                  <a:pt x="327" y="55"/>
                </a:lnTo>
                <a:lnTo>
                  <a:pt x="331" y="76"/>
                </a:lnTo>
                <a:lnTo>
                  <a:pt x="329" y="98"/>
                </a:lnTo>
                <a:lnTo>
                  <a:pt x="323" y="120"/>
                </a:lnTo>
                <a:lnTo>
                  <a:pt x="316" y="131"/>
                </a:lnTo>
                <a:lnTo>
                  <a:pt x="306" y="145"/>
                </a:lnTo>
                <a:lnTo>
                  <a:pt x="294" y="159"/>
                </a:lnTo>
                <a:lnTo>
                  <a:pt x="278" y="175"/>
                </a:lnTo>
                <a:lnTo>
                  <a:pt x="262" y="192"/>
                </a:lnTo>
                <a:lnTo>
                  <a:pt x="228" y="226"/>
                </a:lnTo>
                <a:lnTo>
                  <a:pt x="212" y="241"/>
                </a:lnTo>
                <a:lnTo>
                  <a:pt x="197" y="255"/>
                </a:lnTo>
                <a:lnTo>
                  <a:pt x="184" y="267"/>
                </a:lnTo>
                <a:lnTo>
                  <a:pt x="175" y="276"/>
                </a:lnTo>
                <a:lnTo>
                  <a:pt x="168" y="281"/>
                </a:lnTo>
                <a:lnTo>
                  <a:pt x="166" y="284"/>
                </a:lnTo>
                <a:lnTo>
                  <a:pt x="163" y="281"/>
                </a:lnTo>
                <a:lnTo>
                  <a:pt x="157" y="276"/>
                </a:lnTo>
                <a:lnTo>
                  <a:pt x="147" y="267"/>
                </a:lnTo>
                <a:lnTo>
                  <a:pt x="134" y="255"/>
                </a:lnTo>
                <a:lnTo>
                  <a:pt x="102" y="226"/>
                </a:lnTo>
                <a:lnTo>
                  <a:pt x="68" y="192"/>
                </a:lnTo>
                <a:lnTo>
                  <a:pt x="52" y="175"/>
                </a:lnTo>
                <a:lnTo>
                  <a:pt x="37" y="159"/>
                </a:lnTo>
                <a:lnTo>
                  <a:pt x="25" y="145"/>
                </a:lnTo>
                <a:lnTo>
                  <a:pt x="14" y="131"/>
                </a:lnTo>
                <a:lnTo>
                  <a:pt x="8" y="120"/>
                </a:lnTo>
                <a:lnTo>
                  <a:pt x="1" y="98"/>
                </a:lnTo>
                <a:lnTo>
                  <a:pt x="0" y="76"/>
                </a:lnTo>
                <a:lnTo>
                  <a:pt x="5" y="55"/>
                </a:lnTo>
                <a:lnTo>
                  <a:pt x="14" y="36"/>
                </a:lnTo>
                <a:lnTo>
                  <a:pt x="30" y="19"/>
                </a:lnTo>
                <a:lnTo>
                  <a:pt x="48" y="8"/>
                </a:lnTo>
                <a:lnTo>
                  <a:pt x="69" y="0"/>
                </a:lnTo>
                <a:close/>
              </a:path>
            </a:pathLst>
          </a:custGeom>
          <a:solidFill>
            <a:srgbClr val="019ad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2" name="CustomShape 25"/>
          <p:cNvSpPr/>
          <p:nvPr/>
        </p:nvSpPr>
        <p:spPr>
          <a:xfrm>
            <a:off x="4713480" y="3158280"/>
            <a:ext cx="98280" cy="37440"/>
          </a:xfrm>
          <a:custGeom>
            <a:avLst/>
            <a:gdLst/>
            <a:ahLst/>
            <a:rect l="l" t="t" r="r" b="b"/>
            <a:pathLst>
              <a:path w="102" h="39">
                <a:moveTo>
                  <a:pt x="52" y="0"/>
                </a:moveTo>
                <a:lnTo>
                  <a:pt x="66" y="3"/>
                </a:lnTo>
                <a:lnTo>
                  <a:pt x="78" y="8"/>
                </a:lnTo>
                <a:lnTo>
                  <a:pt x="89" y="13"/>
                </a:lnTo>
                <a:lnTo>
                  <a:pt x="102" y="26"/>
                </a:lnTo>
                <a:lnTo>
                  <a:pt x="89" y="37"/>
                </a:lnTo>
                <a:lnTo>
                  <a:pt x="86" y="38"/>
                </a:lnTo>
                <a:lnTo>
                  <a:pt x="86" y="37"/>
                </a:lnTo>
                <a:lnTo>
                  <a:pt x="85" y="37"/>
                </a:lnTo>
                <a:lnTo>
                  <a:pt x="85" y="36"/>
                </a:lnTo>
                <a:lnTo>
                  <a:pt x="82" y="34"/>
                </a:lnTo>
                <a:lnTo>
                  <a:pt x="77" y="29"/>
                </a:lnTo>
                <a:lnTo>
                  <a:pt x="66" y="22"/>
                </a:lnTo>
                <a:lnTo>
                  <a:pt x="52" y="20"/>
                </a:lnTo>
                <a:lnTo>
                  <a:pt x="44" y="21"/>
                </a:lnTo>
                <a:lnTo>
                  <a:pt x="35" y="24"/>
                </a:lnTo>
                <a:lnTo>
                  <a:pt x="24" y="30"/>
                </a:lnTo>
                <a:lnTo>
                  <a:pt x="14" y="39"/>
                </a:lnTo>
                <a:lnTo>
                  <a:pt x="0" y="25"/>
                </a:lnTo>
                <a:lnTo>
                  <a:pt x="19" y="11"/>
                </a:lnTo>
                <a:lnTo>
                  <a:pt x="36" y="3"/>
                </a:lnTo>
                <a:lnTo>
                  <a:pt x="52" y="0"/>
                </a:lnTo>
                <a:close/>
              </a:path>
            </a:pathLst>
          </a:custGeom>
          <a:solidFill>
            <a:srgbClr val="019ad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3" name="CustomShape 26"/>
          <p:cNvSpPr/>
          <p:nvPr/>
        </p:nvSpPr>
        <p:spPr>
          <a:xfrm>
            <a:off x="4615920" y="3196080"/>
            <a:ext cx="96480" cy="38160"/>
          </a:xfrm>
          <a:custGeom>
            <a:avLst/>
            <a:gdLst/>
            <a:ahLst/>
            <a:rect l="l" t="t" r="r" b="b"/>
            <a:pathLst>
              <a:path w="100" h="40">
                <a:moveTo>
                  <a:pt x="87" y="0"/>
                </a:moveTo>
                <a:lnTo>
                  <a:pt x="100" y="15"/>
                </a:lnTo>
                <a:lnTo>
                  <a:pt x="83" y="29"/>
                </a:lnTo>
                <a:lnTo>
                  <a:pt x="66" y="37"/>
                </a:lnTo>
                <a:lnTo>
                  <a:pt x="50" y="40"/>
                </a:lnTo>
                <a:lnTo>
                  <a:pt x="35" y="38"/>
                </a:lnTo>
                <a:lnTo>
                  <a:pt x="24" y="33"/>
                </a:lnTo>
                <a:lnTo>
                  <a:pt x="13" y="27"/>
                </a:lnTo>
                <a:lnTo>
                  <a:pt x="9" y="24"/>
                </a:lnTo>
                <a:lnTo>
                  <a:pt x="6" y="20"/>
                </a:lnTo>
                <a:lnTo>
                  <a:pt x="0" y="14"/>
                </a:lnTo>
                <a:lnTo>
                  <a:pt x="14" y="2"/>
                </a:lnTo>
                <a:lnTo>
                  <a:pt x="16" y="2"/>
                </a:lnTo>
                <a:lnTo>
                  <a:pt x="16" y="4"/>
                </a:lnTo>
                <a:lnTo>
                  <a:pt x="17" y="4"/>
                </a:lnTo>
                <a:lnTo>
                  <a:pt x="18" y="7"/>
                </a:lnTo>
                <a:lnTo>
                  <a:pt x="21" y="8"/>
                </a:lnTo>
                <a:lnTo>
                  <a:pt x="25" y="11"/>
                </a:lnTo>
                <a:lnTo>
                  <a:pt x="35" y="17"/>
                </a:lnTo>
                <a:lnTo>
                  <a:pt x="50" y="20"/>
                </a:lnTo>
                <a:lnTo>
                  <a:pt x="60" y="19"/>
                </a:lnTo>
                <a:lnTo>
                  <a:pt x="74" y="12"/>
                </a:lnTo>
                <a:lnTo>
                  <a:pt x="87" y="0"/>
                </a:lnTo>
                <a:close/>
              </a:path>
            </a:pathLst>
          </a:custGeom>
          <a:solidFill>
            <a:srgbClr val="019ad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4" name="CustomShape 27"/>
          <p:cNvSpPr/>
          <p:nvPr/>
        </p:nvSpPr>
        <p:spPr>
          <a:xfrm>
            <a:off x="4579200" y="3205440"/>
            <a:ext cx="248040" cy="270360"/>
          </a:xfrm>
          <a:custGeom>
            <a:avLst/>
            <a:gdLst/>
            <a:ahLst/>
            <a:rect l="l" t="t" r="r" b="b"/>
            <a:pathLst>
              <a:path w="257" h="280">
                <a:moveTo>
                  <a:pt x="208" y="0"/>
                </a:moveTo>
                <a:lnTo>
                  <a:pt x="257" y="0"/>
                </a:lnTo>
                <a:lnTo>
                  <a:pt x="257" y="280"/>
                </a:lnTo>
                <a:lnTo>
                  <a:pt x="27" y="280"/>
                </a:lnTo>
                <a:lnTo>
                  <a:pt x="27" y="279"/>
                </a:lnTo>
                <a:lnTo>
                  <a:pt x="29" y="277"/>
                </a:lnTo>
                <a:lnTo>
                  <a:pt x="29" y="275"/>
                </a:lnTo>
                <a:lnTo>
                  <a:pt x="31" y="273"/>
                </a:lnTo>
                <a:lnTo>
                  <a:pt x="37" y="268"/>
                </a:lnTo>
                <a:lnTo>
                  <a:pt x="39" y="264"/>
                </a:lnTo>
                <a:lnTo>
                  <a:pt x="40" y="259"/>
                </a:lnTo>
                <a:lnTo>
                  <a:pt x="43" y="247"/>
                </a:lnTo>
                <a:lnTo>
                  <a:pt x="43" y="230"/>
                </a:lnTo>
                <a:lnTo>
                  <a:pt x="40" y="210"/>
                </a:lnTo>
                <a:lnTo>
                  <a:pt x="33" y="193"/>
                </a:lnTo>
                <a:lnTo>
                  <a:pt x="18" y="178"/>
                </a:lnTo>
                <a:lnTo>
                  <a:pt x="13" y="171"/>
                </a:lnTo>
                <a:lnTo>
                  <a:pt x="6" y="166"/>
                </a:lnTo>
                <a:lnTo>
                  <a:pt x="0" y="162"/>
                </a:lnTo>
                <a:lnTo>
                  <a:pt x="5" y="148"/>
                </a:lnTo>
                <a:lnTo>
                  <a:pt x="8" y="132"/>
                </a:lnTo>
                <a:lnTo>
                  <a:pt x="39" y="148"/>
                </a:lnTo>
                <a:lnTo>
                  <a:pt x="39" y="98"/>
                </a:lnTo>
                <a:lnTo>
                  <a:pt x="138" y="144"/>
                </a:lnTo>
                <a:lnTo>
                  <a:pt x="138" y="98"/>
                </a:lnTo>
                <a:lnTo>
                  <a:pt x="208" y="136"/>
                </a:lnTo>
                <a:lnTo>
                  <a:pt x="208" y="0"/>
                </a:lnTo>
                <a:close/>
              </a:path>
            </a:pathLst>
          </a:custGeom>
          <a:solidFill>
            <a:srgbClr val="019ad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5" name="CustomShape 28"/>
          <p:cNvSpPr/>
          <p:nvPr/>
        </p:nvSpPr>
        <p:spPr>
          <a:xfrm>
            <a:off x="4520160" y="3158280"/>
            <a:ext cx="96480" cy="37440"/>
          </a:xfrm>
          <a:custGeom>
            <a:avLst/>
            <a:gdLst/>
            <a:ahLst/>
            <a:rect l="l" t="t" r="r" b="b"/>
            <a:pathLst>
              <a:path w="100" h="39">
                <a:moveTo>
                  <a:pt x="50" y="0"/>
                </a:moveTo>
                <a:lnTo>
                  <a:pt x="65" y="3"/>
                </a:lnTo>
                <a:lnTo>
                  <a:pt x="76" y="8"/>
                </a:lnTo>
                <a:lnTo>
                  <a:pt x="87" y="13"/>
                </a:lnTo>
                <a:lnTo>
                  <a:pt x="91" y="16"/>
                </a:lnTo>
                <a:lnTo>
                  <a:pt x="94" y="20"/>
                </a:lnTo>
                <a:lnTo>
                  <a:pt x="100" y="26"/>
                </a:lnTo>
                <a:lnTo>
                  <a:pt x="86" y="38"/>
                </a:lnTo>
                <a:lnTo>
                  <a:pt x="79" y="32"/>
                </a:lnTo>
                <a:lnTo>
                  <a:pt x="75" y="29"/>
                </a:lnTo>
                <a:lnTo>
                  <a:pt x="65" y="22"/>
                </a:lnTo>
                <a:lnTo>
                  <a:pt x="50" y="20"/>
                </a:lnTo>
                <a:lnTo>
                  <a:pt x="39" y="21"/>
                </a:lnTo>
                <a:lnTo>
                  <a:pt x="28" y="28"/>
                </a:lnTo>
                <a:lnTo>
                  <a:pt x="13" y="39"/>
                </a:lnTo>
                <a:lnTo>
                  <a:pt x="0" y="25"/>
                </a:lnTo>
                <a:lnTo>
                  <a:pt x="17" y="11"/>
                </a:lnTo>
                <a:lnTo>
                  <a:pt x="34" y="3"/>
                </a:lnTo>
                <a:lnTo>
                  <a:pt x="50" y="0"/>
                </a:lnTo>
                <a:close/>
              </a:path>
            </a:pathLst>
          </a:custGeom>
          <a:solidFill>
            <a:srgbClr val="019ad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6" name="CustomShape 29"/>
          <p:cNvSpPr/>
          <p:nvPr/>
        </p:nvSpPr>
        <p:spPr>
          <a:xfrm>
            <a:off x="4367520" y="3289680"/>
            <a:ext cx="239400" cy="204480"/>
          </a:xfrm>
          <a:custGeom>
            <a:avLst/>
            <a:gdLst/>
            <a:ahLst/>
            <a:rect l="l" t="t" r="r" b="b"/>
            <a:pathLst>
              <a:path w="248" h="212">
                <a:moveTo>
                  <a:pt x="54" y="30"/>
                </a:moveTo>
                <a:lnTo>
                  <a:pt x="64" y="33"/>
                </a:lnTo>
                <a:lnTo>
                  <a:pt x="74" y="40"/>
                </a:lnTo>
                <a:lnTo>
                  <a:pt x="80" y="49"/>
                </a:lnTo>
                <a:lnTo>
                  <a:pt x="83" y="61"/>
                </a:lnTo>
                <a:lnTo>
                  <a:pt x="80" y="74"/>
                </a:lnTo>
                <a:lnTo>
                  <a:pt x="72" y="83"/>
                </a:lnTo>
                <a:lnTo>
                  <a:pt x="80" y="87"/>
                </a:lnTo>
                <a:lnTo>
                  <a:pt x="88" y="93"/>
                </a:lnTo>
                <a:lnTo>
                  <a:pt x="96" y="101"/>
                </a:lnTo>
                <a:lnTo>
                  <a:pt x="92" y="106"/>
                </a:lnTo>
                <a:lnTo>
                  <a:pt x="89" y="112"/>
                </a:lnTo>
                <a:lnTo>
                  <a:pt x="88" y="108"/>
                </a:lnTo>
                <a:lnTo>
                  <a:pt x="87" y="105"/>
                </a:lnTo>
                <a:lnTo>
                  <a:pt x="84" y="102"/>
                </a:lnTo>
                <a:lnTo>
                  <a:pt x="85" y="105"/>
                </a:lnTo>
                <a:lnTo>
                  <a:pt x="87" y="106"/>
                </a:lnTo>
                <a:lnTo>
                  <a:pt x="87" y="110"/>
                </a:lnTo>
                <a:lnTo>
                  <a:pt x="88" y="113"/>
                </a:lnTo>
                <a:lnTo>
                  <a:pt x="81" y="127"/>
                </a:lnTo>
                <a:lnTo>
                  <a:pt x="79" y="144"/>
                </a:lnTo>
                <a:lnTo>
                  <a:pt x="79" y="155"/>
                </a:lnTo>
                <a:lnTo>
                  <a:pt x="81" y="168"/>
                </a:lnTo>
                <a:lnTo>
                  <a:pt x="68" y="171"/>
                </a:lnTo>
                <a:lnTo>
                  <a:pt x="41" y="171"/>
                </a:lnTo>
                <a:lnTo>
                  <a:pt x="30" y="169"/>
                </a:lnTo>
                <a:lnTo>
                  <a:pt x="21" y="167"/>
                </a:lnTo>
                <a:lnTo>
                  <a:pt x="14" y="160"/>
                </a:lnTo>
                <a:lnTo>
                  <a:pt x="10" y="152"/>
                </a:lnTo>
                <a:lnTo>
                  <a:pt x="12" y="138"/>
                </a:lnTo>
                <a:lnTo>
                  <a:pt x="17" y="121"/>
                </a:lnTo>
                <a:lnTo>
                  <a:pt x="18" y="118"/>
                </a:lnTo>
                <a:lnTo>
                  <a:pt x="18" y="114"/>
                </a:lnTo>
                <a:lnTo>
                  <a:pt x="19" y="112"/>
                </a:lnTo>
                <a:lnTo>
                  <a:pt x="21" y="108"/>
                </a:lnTo>
                <a:lnTo>
                  <a:pt x="21" y="105"/>
                </a:lnTo>
                <a:lnTo>
                  <a:pt x="22" y="104"/>
                </a:lnTo>
                <a:lnTo>
                  <a:pt x="22" y="102"/>
                </a:lnTo>
                <a:lnTo>
                  <a:pt x="21" y="105"/>
                </a:lnTo>
                <a:lnTo>
                  <a:pt x="18" y="113"/>
                </a:lnTo>
                <a:lnTo>
                  <a:pt x="14" y="123"/>
                </a:lnTo>
                <a:lnTo>
                  <a:pt x="9" y="135"/>
                </a:lnTo>
                <a:lnTo>
                  <a:pt x="6" y="147"/>
                </a:lnTo>
                <a:lnTo>
                  <a:pt x="2" y="144"/>
                </a:lnTo>
                <a:lnTo>
                  <a:pt x="1" y="138"/>
                </a:lnTo>
                <a:lnTo>
                  <a:pt x="0" y="126"/>
                </a:lnTo>
                <a:lnTo>
                  <a:pt x="2" y="113"/>
                </a:lnTo>
                <a:lnTo>
                  <a:pt x="9" y="102"/>
                </a:lnTo>
                <a:lnTo>
                  <a:pt x="17" y="93"/>
                </a:lnTo>
                <a:lnTo>
                  <a:pt x="35" y="83"/>
                </a:lnTo>
                <a:lnTo>
                  <a:pt x="27" y="74"/>
                </a:lnTo>
                <a:lnTo>
                  <a:pt x="25" y="61"/>
                </a:lnTo>
                <a:lnTo>
                  <a:pt x="27" y="49"/>
                </a:lnTo>
                <a:lnTo>
                  <a:pt x="33" y="40"/>
                </a:lnTo>
                <a:lnTo>
                  <a:pt x="42" y="33"/>
                </a:lnTo>
                <a:lnTo>
                  <a:pt x="54" y="30"/>
                </a:lnTo>
                <a:close/>
                <a:moveTo>
                  <a:pt x="167" y="0"/>
                </a:moveTo>
                <a:lnTo>
                  <a:pt x="184" y="4"/>
                </a:lnTo>
                <a:lnTo>
                  <a:pt x="199" y="13"/>
                </a:lnTo>
                <a:lnTo>
                  <a:pt x="208" y="28"/>
                </a:lnTo>
                <a:lnTo>
                  <a:pt x="212" y="45"/>
                </a:lnTo>
                <a:lnTo>
                  <a:pt x="209" y="58"/>
                </a:lnTo>
                <a:lnTo>
                  <a:pt x="204" y="70"/>
                </a:lnTo>
                <a:lnTo>
                  <a:pt x="195" y="80"/>
                </a:lnTo>
                <a:lnTo>
                  <a:pt x="205" y="85"/>
                </a:lnTo>
                <a:lnTo>
                  <a:pt x="216" y="92"/>
                </a:lnTo>
                <a:lnTo>
                  <a:pt x="228" y="101"/>
                </a:lnTo>
                <a:lnTo>
                  <a:pt x="237" y="113"/>
                </a:lnTo>
                <a:lnTo>
                  <a:pt x="245" y="127"/>
                </a:lnTo>
                <a:lnTo>
                  <a:pt x="248" y="144"/>
                </a:lnTo>
                <a:lnTo>
                  <a:pt x="248" y="157"/>
                </a:lnTo>
                <a:lnTo>
                  <a:pt x="245" y="167"/>
                </a:lnTo>
                <a:lnTo>
                  <a:pt x="242" y="173"/>
                </a:lnTo>
                <a:lnTo>
                  <a:pt x="237" y="176"/>
                </a:lnTo>
                <a:lnTo>
                  <a:pt x="234" y="163"/>
                </a:lnTo>
                <a:lnTo>
                  <a:pt x="229" y="147"/>
                </a:lnTo>
                <a:lnTo>
                  <a:pt x="225" y="133"/>
                </a:lnTo>
                <a:lnTo>
                  <a:pt x="220" y="121"/>
                </a:lnTo>
                <a:lnTo>
                  <a:pt x="216" y="112"/>
                </a:lnTo>
                <a:lnTo>
                  <a:pt x="217" y="120"/>
                </a:lnTo>
                <a:lnTo>
                  <a:pt x="221" y="130"/>
                </a:lnTo>
                <a:lnTo>
                  <a:pt x="229" y="154"/>
                </a:lnTo>
                <a:lnTo>
                  <a:pt x="232" y="171"/>
                </a:lnTo>
                <a:lnTo>
                  <a:pt x="233" y="184"/>
                </a:lnTo>
                <a:lnTo>
                  <a:pt x="227" y="197"/>
                </a:lnTo>
                <a:lnTo>
                  <a:pt x="216" y="205"/>
                </a:lnTo>
                <a:lnTo>
                  <a:pt x="203" y="210"/>
                </a:lnTo>
                <a:lnTo>
                  <a:pt x="186" y="212"/>
                </a:lnTo>
                <a:lnTo>
                  <a:pt x="149" y="212"/>
                </a:lnTo>
                <a:lnTo>
                  <a:pt x="132" y="210"/>
                </a:lnTo>
                <a:lnTo>
                  <a:pt x="118" y="205"/>
                </a:lnTo>
                <a:lnTo>
                  <a:pt x="108" y="197"/>
                </a:lnTo>
                <a:lnTo>
                  <a:pt x="101" y="184"/>
                </a:lnTo>
                <a:lnTo>
                  <a:pt x="103" y="171"/>
                </a:lnTo>
                <a:lnTo>
                  <a:pt x="107" y="154"/>
                </a:lnTo>
                <a:lnTo>
                  <a:pt x="114" y="130"/>
                </a:lnTo>
                <a:lnTo>
                  <a:pt x="117" y="120"/>
                </a:lnTo>
                <a:lnTo>
                  <a:pt x="120" y="112"/>
                </a:lnTo>
                <a:lnTo>
                  <a:pt x="116" y="121"/>
                </a:lnTo>
                <a:lnTo>
                  <a:pt x="110" y="133"/>
                </a:lnTo>
                <a:lnTo>
                  <a:pt x="104" y="147"/>
                </a:lnTo>
                <a:lnTo>
                  <a:pt x="100" y="163"/>
                </a:lnTo>
                <a:lnTo>
                  <a:pt x="96" y="176"/>
                </a:lnTo>
                <a:lnTo>
                  <a:pt x="92" y="173"/>
                </a:lnTo>
                <a:lnTo>
                  <a:pt x="89" y="167"/>
                </a:lnTo>
                <a:lnTo>
                  <a:pt x="87" y="157"/>
                </a:lnTo>
                <a:lnTo>
                  <a:pt x="87" y="144"/>
                </a:lnTo>
                <a:lnTo>
                  <a:pt x="89" y="127"/>
                </a:lnTo>
                <a:lnTo>
                  <a:pt x="97" y="113"/>
                </a:lnTo>
                <a:lnTo>
                  <a:pt x="107" y="101"/>
                </a:lnTo>
                <a:lnTo>
                  <a:pt x="118" y="92"/>
                </a:lnTo>
                <a:lnTo>
                  <a:pt x="129" y="85"/>
                </a:lnTo>
                <a:lnTo>
                  <a:pt x="139" y="80"/>
                </a:lnTo>
                <a:lnTo>
                  <a:pt x="132" y="70"/>
                </a:lnTo>
                <a:lnTo>
                  <a:pt x="126" y="58"/>
                </a:lnTo>
                <a:lnTo>
                  <a:pt x="124" y="45"/>
                </a:lnTo>
                <a:lnTo>
                  <a:pt x="128" y="28"/>
                </a:lnTo>
                <a:lnTo>
                  <a:pt x="137" y="13"/>
                </a:lnTo>
                <a:lnTo>
                  <a:pt x="150" y="4"/>
                </a:lnTo>
                <a:lnTo>
                  <a:pt x="167" y="0"/>
                </a:lnTo>
                <a:close/>
              </a:path>
            </a:pathLst>
          </a:custGeom>
          <a:solidFill>
            <a:srgbClr val="019ad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7" name="CustomShape 30"/>
          <p:cNvSpPr/>
          <p:nvPr/>
        </p:nvSpPr>
        <p:spPr>
          <a:xfrm>
            <a:off x="8851680" y="3130200"/>
            <a:ext cx="385560" cy="269280"/>
          </a:xfrm>
          <a:custGeom>
            <a:avLst/>
            <a:gdLst/>
            <a:ahLst/>
            <a:rect l="l" t="t" r="r" b="b"/>
            <a:pathLst>
              <a:path w="399" h="279">
                <a:moveTo>
                  <a:pt x="295" y="207"/>
                </a:moveTo>
                <a:lnTo>
                  <a:pt x="310" y="209"/>
                </a:lnTo>
                <a:lnTo>
                  <a:pt x="320" y="217"/>
                </a:lnTo>
                <a:lnTo>
                  <a:pt x="328" y="228"/>
                </a:lnTo>
                <a:lnTo>
                  <a:pt x="331" y="242"/>
                </a:lnTo>
                <a:lnTo>
                  <a:pt x="328" y="256"/>
                </a:lnTo>
                <a:lnTo>
                  <a:pt x="320" y="268"/>
                </a:lnTo>
                <a:lnTo>
                  <a:pt x="310" y="276"/>
                </a:lnTo>
                <a:lnTo>
                  <a:pt x="295" y="279"/>
                </a:lnTo>
                <a:lnTo>
                  <a:pt x="281" y="276"/>
                </a:lnTo>
                <a:lnTo>
                  <a:pt x="269" y="268"/>
                </a:lnTo>
                <a:lnTo>
                  <a:pt x="261" y="256"/>
                </a:lnTo>
                <a:lnTo>
                  <a:pt x="258" y="242"/>
                </a:lnTo>
                <a:lnTo>
                  <a:pt x="261" y="228"/>
                </a:lnTo>
                <a:lnTo>
                  <a:pt x="269" y="217"/>
                </a:lnTo>
                <a:lnTo>
                  <a:pt x="281" y="209"/>
                </a:lnTo>
                <a:lnTo>
                  <a:pt x="295" y="207"/>
                </a:lnTo>
                <a:close/>
                <a:moveTo>
                  <a:pt x="87" y="207"/>
                </a:moveTo>
                <a:lnTo>
                  <a:pt x="101" y="209"/>
                </a:lnTo>
                <a:lnTo>
                  <a:pt x="113" y="217"/>
                </a:lnTo>
                <a:lnTo>
                  <a:pt x="121" y="228"/>
                </a:lnTo>
                <a:lnTo>
                  <a:pt x="124" y="242"/>
                </a:lnTo>
                <a:lnTo>
                  <a:pt x="121" y="256"/>
                </a:lnTo>
                <a:lnTo>
                  <a:pt x="113" y="268"/>
                </a:lnTo>
                <a:lnTo>
                  <a:pt x="101" y="276"/>
                </a:lnTo>
                <a:lnTo>
                  <a:pt x="87" y="279"/>
                </a:lnTo>
                <a:lnTo>
                  <a:pt x="72" y="276"/>
                </a:lnTo>
                <a:lnTo>
                  <a:pt x="62" y="268"/>
                </a:lnTo>
                <a:lnTo>
                  <a:pt x="54" y="256"/>
                </a:lnTo>
                <a:lnTo>
                  <a:pt x="51" y="242"/>
                </a:lnTo>
                <a:lnTo>
                  <a:pt x="54" y="228"/>
                </a:lnTo>
                <a:lnTo>
                  <a:pt x="62" y="217"/>
                </a:lnTo>
                <a:lnTo>
                  <a:pt x="72" y="209"/>
                </a:lnTo>
                <a:lnTo>
                  <a:pt x="87" y="207"/>
                </a:lnTo>
                <a:close/>
                <a:moveTo>
                  <a:pt x="299" y="64"/>
                </a:moveTo>
                <a:lnTo>
                  <a:pt x="322" y="123"/>
                </a:lnTo>
                <a:lnTo>
                  <a:pt x="376" y="123"/>
                </a:lnTo>
                <a:lnTo>
                  <a:pt x="351" y="64"/>
                </a:lnTo>
                <a:lnTo>
                  <a:pt x="299" y="64"/>
                </a:lnTo>
                <a:close/>
                <a:moveTo>
                  <a:pt x="276" y="40"/>
                </a:moveTo>
                <a:lnTo>
                  <a:pt x="367" y="40"/>
                </a:lnTo>
                <a:lnTo>
                  <a:pt x="399" y="119"/>
                </a:lnTo>
                <a:lnTo>
                  <a:pt x="399" y="229"/>
                </a:lnTo>
                <a:lnTo>
                  <a:pt x="352" y="229"/>
                </a:lnTo>
                <a:lnTo>
                  <a:pt x="344" y="211"/>
                </a:lnTo>
                <a:lnTo>
                  <a:pt x="332" y="196"/>
                </a:lnTo>
                <a:lnTo>
                  <a:pt x="315" y="187"/>
                </a:lnTo>
                <a:lnTo>
                  <a:pt x="295" y="183"/>
                </a:lnTo>
                <a:lnTo>
                  <a:pt x="287" y="183"/>
                </a:lnTo>
                <a:lnTo>
                  <a:pt x="281" y="184"/>
                </a:lnTo>
                <a:lnTo>
                  <a:pt x="276" y="187"/>
                </a:lnTo>
                <a:lnTo>
                  <a:pt x="276" y="40"/>
                </a:lnTo>
                <a:close/>
                <a:moveTo>
                  <a:pt x="22" y="0"/>
                </a:moveTo>
                <a:lnTo>
                  <a:pt x="228" y="0"/>
                </a:lnTo>
                <a:lnTo>
                  <a:pt x="240" y="2"/>
                </a:lnTo>
                <a:lnTo>
                  <a:pt x="248" y="12"/>
                </a:lnTo>
                <a:lnTo>
                  <a:pt x="250" y="22"/>
                </a:lnTo>
                <a:lnTo>
                  <a:pt x="250" y="203"/>
                </a:lnTo>
                <a:lnTo>
                  <a:pt x="243" y="215"/>
                </a:lnTo>
                <a:lnTo>
                  <a:pt x="237" y="229"/>
                </a:lnTo>
                <a:lnTo>
                  <a:pt x="145" y="229"/>
                </a:lnTo>
                <a:lnTo>
                  <a:pt x="138" y="211"/>
                </a:lnTo>
                <a:lnTo>
                  <a:pt x="125" y="196"/>
                </a:lnTo>
                <a:lnTo>
                  <a:pt x="108" y="187"/>
                </a:lnTo>
                <a:lnTo>
                  <a:pt x="87" y="183"/>
                </a:lnTo>
                <a:lnTo>
                  <a:pt x="67" y="187"/>
                </a:lnTo>
                <a:lnTo>
                  <a:pt x="50" y="196"/>
                </a:lnTo>
                <a:lnTo>
                  <a:pt x="37" y="211"/>
                </a:lnTo>
                <a:lnTo>
                  <a:pt x="29" y="229"/>
                </a:lnTo>
                <a:lnTo>
                  <a:pt x="0" y="229"/>
                </a:lnTo>
                <a:lnTo>
                  <a:pt x="0" y="22"/>
                </a:lnTo>
                <a:lnTo>
                  <a:pt x="3" y="12"/>
                </a:lnTo>
                <a:lnTo>
                  <a:pt x="12" y="2"/>
                </a:lnTo>
                <a:lnTo>
                  <a:pt x="22" y="0"/>
                </a:lnTo>
                <a:close/>
              </a:path>
            </a:pathLst>
          </a:custGeom>
          <a:solidFill>
            <a:srgbClr val="019ad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8" name="CustomShape 31"/>
          <p:cNvSpPr/>
          <p:nvPr/>
        </p:nvSpPr>
        <p:spPr>
          <a:xfrm>
            <a:off x="5560920" y="4952880"/>
            <a:ext cx="305280" cy="216360"/>
          </a:xfrm>
          <a:custGeom>
            <a:avLst/>
            <a:gdLst/>
            <a:ahLst/>
            <a:rect l="l" t="t" r="r" b="b"/>
            <a:pathLst>
              <a:path w="316" h="224">
                <a:moveTo>
                  <a:pt x="188" y="0"/>
                </a:moveTo>
                <a:lnTo>
                  <a:pt x="288" y="0"/>
                </a:lnTo>
                <a:lnTo>
                  <a:pt x="316" y="26"/>
                </a:lnTo>
                <a:lnTo>
                  <a:pt x="316" y="57"/>
                </a:lnTo>
                <a:lnTo>
                  <a:pt x="207" y="57"/>
                </a:lnTo>
                <a:lnTo>
                  <a:pt x="200" y="62"/>
                </a:lnTo>
                <a:lnTo>
                  <a:pt x="37" y="224"/>
                </a:lnTo>
                <a:lnTo>
                  <a:pt x="0" y="188"/>
                </a:lnTo>
                <a:lnTo>
                  <a:pt x="188" y="0"/>
                </a:lnTo>
                <a:close/>
              </a:path>
            </a:pathLst>
          </a:custGeom>
          <a:solidFill>
            <a:srgbClr val="019ad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9" name="CustomShape 32"/>
          <p:cNvSpPr/>
          <p:nvPr/>
        </p:nvSpPr>
        <p:spPr>
          <a:xfrm>
            <a:off x="5586120" y="5028480"/>
            <a:ext cx="305280" cy="305280"/>
          </a:xfrm>
          <a:custGeom>
            <a:avLst/>
            <a:gdLst/>
            <a:ahLst/>
            <a:rect l="l" t="t" r="r" b="b"/>
            <a:pathLst>
              <a:path w="316" h="316">
                <a:moveTo>
                  <a:pt x="264" y="26"/>
                </a:moveTo>
                <a:lnTo>
                  <a:pt x="253" y="28"/>
                </a:lnTo>
                <a:lnTo>
                  <a:pt x="244" y="34"/>
                </a:lnTo>
                <a:lnTo>
                  <a:pt x="239" y="43"/>
                </a:lnTo>
                <a:lnTo>
                  <a:pt x="236" y="53"/>
                </a:lnTo>
                <a:lnTo>
                  <a:pt x="239" y="62"/>
                </a:lnTo>
                <a:lnTo>
                  <a:pt x="244" y="72"/>
                </a:lnTo>
                <a:lnTo>
                  <a:pt x="253" y="78"/>
                </a:lnTo>
                <a:lnTo>
                  <a:pt x="264" y="79"/>
                </a:lnTo>
                <a:lnTo>
                  <a:pt x="273" y="78"/>
                </a:lnTo>
                <a:lnTo>
                  <a:pt x="282" y="72"/>
                </a:lnTo>
                <a:lnTo>
                  <a:pt x="289" y="62"/>
                </a:lnTo>
                <a:lnTo>
                  <a:pt x="290" y="53"/>
                </a:lnTo>
                <a:lnTo>
                  <a:pt x="289" y="43"/>
                </a:lnTo>
                <a:lnTo>
                  <a:pt x="282" y="34"/>
                </a:lnTo>
                <a:lnTo>
                  <a:pt x="273" y="28"/>
                </a:lnTo>
                <a:lnTo>
                  <a:pt x="264" y="26"/>
                </a:lnTo>
                <a:close/>
                <a:moveTo>
                  <a:pt x="189" y="0"/>
                </a:moveTo>
                <a:lnTo>
                  <a:pt x="290" y="0"/>
                </a:lnTo>
                <a:lnTo>
                  <a:pt x="316" y="26"/>
                </a:lnTo>
                <a:lnTo>
                  <a:pt x="316" y="132"/>
                </a:lnTo>
                <a:lnTo>
                  <a:pt x="131" y="316"/>
                </a:lnTo>
                <a:lnTo>
                  <a:pt x="0" y="187"/>
                </a:lnTo>
                <a:lnTo>
                  <a:pt x="189" y="0"/>
                </a:lnTo>
                <a:close/>
              </a:path>
            </a:pathLst>
          </a:custGeom>
          <a:solidFill>
            <a:srgbClr val="019ad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0" name="CustomShape 33"/>
          <p:cNvSpPr/>
          <p:nvPr/>
        </p:nvSpPr>
        <p:spPr>
          <a:xfrm>
            <a:off x="4510800" y="1374120"/>
            <a:ext cx="300240" cy="302040"/>
          </a:xfrm>
          <a:custGeom>
            <a:avLst/>
            <a:gdLst/>
            <a:ahLst/>
            <a:rect l="l" t="t" r="r" b="b"/>
            <a:pathLst>
              <a:path w="580" h="583">
                <a:moveTo>
                  <a:pt x="290" y="0"/>
                </a:moveTo>
                <a:lnTo>
                  <a:pt x="337" y="4"/>
                </a:lnTo>
                <a:lnTo>
                  <a:pt x="382" y="15"/>
                </a:lnTo>
                <a:lnTo>
                  <a:pt x="423" y="33"/>
                </a:lnTo>
                <a:lnTo>
                  <a:pt x="461" y="56"/>
                </a:lnTo>
                <a:lnTo>
                  <a:pt x="495" y="86"/>
                </a:lnTo>
                <a:lnTo>
                  <a:pt x="524" y="120"/>
                </a:lnTo>
                <a:lnTo>
                  <a:pt x="547" y="158"/>
                </a:lnTo>
                <a:lnTo>
                  <a:pt x="565" y="199"/>
                </a:lnTo>
                <a:lnTo>
                  <a:pt x="576" y="244"/>
                </a:lnTo>
                <a:lnTo>
                  <a:pt x="580" y="292"/>
                </a:lnTo>
                <a:lnTo>
                  <a:pt x="576" y="339"/>
                </a:lnTo>
                <a:lnTo>
                  <a:pt x="565" y="384"/>
                </a:lnTo>
                <a:lnTo>
                  <a:pt x="547" y="426"/>
                </a:lnTo>
                <a:lnTo>
                  <a:pt x="524" y="464"/>
                </a:lnTo>
                <a:lnTo>
                  <a:pt x="495" y="498"/>
                </a:lnTo>
                <a:lnTo>
                  <a:pt x="461" y="527"/>
                </a:lnTo>
                <a:lnTo>
                  <a:pt x="423" y="550"/>
                </a:lnTo>
                <a:lnTo>
                  <a:pt x="382" y="568"/>
                </a:lnTo>
                <a:lnTo>
                  <a:pt x="337" y="579"/>
                </a:lnTo>
                <a:lnTo>
                  <a:pt x="290" y="583"/>
                </a:lnTo>
                <a:lnTo>
                  <a:pt x="243" y="579"/>
                </a:lnTo>
                <a:lnTo>
                  <a:pt x="198" y="568"/>
                </a:lnTo>
                <a:lnTo>
                  <a:pt x="156" y="550"/>
                </a:lnTo>
                <a:lnTo>
                  <a:pt x="119" y="527"/>
                </a:lnTo>
                <a:lnTo>
                  <a:pt x="85" y="498"/>
                </a:lnTo>
                <a:lnTo>
                  <a:pt x="56" y="464"/>
                </a:lnTo>
                <a:lnTo>
                  <a:pt x="33" y="426"/>
                </a:lnTo>
                <a:lnTo>
                  <a:pt x="15" y="384"/>
                </a:lnTo>
                <a:lnTo>
                  <a:pt x="4" y="339"/>
                </a:lnTo>
                <a:lnTo>
                  <a:pt x="0" y="292"/>
                </a:lnTo>
                <a:lnTo>
                  <a:pt x="4" y="244"/>
                </a:lnTo>
                <a:lnTo>
                  <a:pt x="15" y="199"/>
                </a:lnTo>
                <a:lnTo>
                  <a:pt x="33" y="158"/>
                </a:lnTo>
                <a:lnTo>
                  <a:pt x="56" y="120"/>
                </a:lnTo>
                <a:lnTo>
                  <a:pt x="85" y="86"/>
                </a:lnTo>
                <a:lnTo>
                  <a:pt x="119" y="56"/>
                </a:lnTo>
                <a:lnTo>
                  <a:pt x="156" y="33"/>
                </a:lnTo>
                <a:lnTo>
                  <a:pt x="198" y="15"/>
                </a:lnTo>
                <a:lnTo>
                  <a:pt x="243" y="4"/>
                </a:lnTo>
                <a:lnTo>
                  <a:pt x="290" y="0"/>
                </a:lnTo>
                <a:close/>
              </a:path>
            </a:pathLst>
          </a:custGeom>
          <a:solidFill>
            <a:srgbClr val="019ad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1" name="CustomShape 34"/>
          <p:cNvSpPr/>
          <p:nvPr/>
        </p:nvSpPr>
        <p:spPr>
          <a:xfrm>
            <a:off x="4565160" y="1454400"/>
            <a:ext cx="190440" cy="149040"/>
          </a:xfrm>
          <a:custGeom>
            <a:avLst/>
            <a:gdLst/>
            <a:ahLst/>
            <a:rect l="l" t="t" r="r" b="b"/>
            <a:pathLst>
              <a:path w="368" h="288">
                <a:moveTo>
                  <a:pt x="300" y="0"/>
                </a:moveTo>
                <a:lnTo>
                  <a:pt x="368" y="68"/>
                </a:lnTo>
                <a:lnTo>
                  <a:pt x="219" y="219"/>
                </a:lnTo>
                <a:lnTo>
                  <a:pt x="151" y="288"/>
                </a:lnTo>
                <a:lnTo>
                  <a:pt x="0" y="136"/>
                </a:lnTo>
                <a:lnTo>
                  <a:pt x="68" y="68"/>
                </a:lnTo>
                <a:lnTo>
                  <a:pt x="151" y="151"/>
                </a:lnTo>
                <a:lnTo>
                  <a:pt x="30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2" name="CustomShape 35"/>
          <p:cNvSpPr/>
          <p:nvPr/>
        </p:nvSpPr>
        <p:spPr>
          <a:xfrm>
            <a:off x="11116440" y="1428120"/>
            <a:ext cx="97200" cy="109800"/>
          </a:xfrm>
          <a:custGeom>
            <a:avLst/>
            <a:gdLst/>
            <a:ahLst/>
            <a:rect l="l" t="t" r="r" b="b"/>
            <a:pathLst>
              <a:path w="253" h="286">
                <a:moveTo>
                  <a:pt x="127" y="0"/>
                </a:moveTo>
                <a:lnTo>
                  <a:pt x="156" y="3"/>
                </a:lnTo>
                <a:lnTo>
                  <a:pt x="182" y="11"/>
                </a:lnTo>
                <a:lnTo>
                  <a:pt x="202" y="22"/>
                </a:lnTo>
                <a:lnTo>
                  <a:pt x="218" y="35"/>
                </a:lnTo>
                <a:lnTo>
                  <a:pt x="231" y="52"/>
                </a:lnTo>
                <a:lnTo>
                  <a:pt x="241" y="72"/>
                </a:lnTo>
                <a:lnTo>
                  <a:pt x="248" y="94"/>
                </a:lnTo>
                <a:lnTo>
                  <a:pt x="252" y="118"/>
                </a:lnTo>
                <a:lnTo>
                  <a:pt x="253" y="144"/>
                </a:lnTo>
                <a:lnTo>
                  <a:pt x="250" y="176"/>
                </a:lnTo>
                <a:lnTo>
                  <a:pt x="240" y="207"/>
                </a:lnTo>
                <a:lnTo>
                  <a:pt x="225" y="233"/>
                </a:lnTo>
                <a:lnTo>
                  <a:pt x="206" y="255"/>
                </a:lnTo>
                <a:lnTo>
                  <a:pt x="183" y="272"/>
                </a:lnTo>
                <a:lnTo>
                  <a:pt x="156" y="283"/>
                </a:lnTo>
                <a:lnTo>
                  <a:pt x="127" y="286"/>
                </a:lnTo>
                <a:lnTo>
                  <a:pt x="98" y="283"/>
                </a:lnTo>
                <a:lnTo>
                  <a:pt x="71" y="272"/>
                </a:lnTo>
                <a:lnTo>
                  <a:pt x="47" y="255"/>
                </a:lnTo>
                <a:lnTo>
                  <a:pt x="28" y="233"/>
                </a:lnTo>
                <a:lnTo>
                  <a:pt x="13" y="207"/>
                </a:lnTo>
                <a:lnTo>
                  <a:pt x="3" y="176"/>
                </a:lnTo>
                <a:lnTo>
                  <a:pt x="0" y="144"/>
                </a:lnTo>
                <a:lnTo>
                  <a:pt x="1" y="118"/>
                </a:lnTo>
                <a:lnTo>
                  <a:pt x="6" y="94"/>
                </a:lnTo>
                <a:lnTo>
                  <a:pt x="13" y="70"/>
                </a:lnTo>
                <a:lnTo>
                  <a:pt x="23" y="50"/>
                </a:lnTo>
                <a:lnTo>
                  <a:pt x="37" y="33"/>
                </a:lnTo>
                <a:lnTo>
                  <a:pt x="54" y="18"/>
                </a:lnTo>
                <a:lnTo>
                  <a:pt x="75" y="7"/>
                </a:lnTo>
                <a:lnTo>
                  <a:pt x="99" y="1"/>
                </a:lnTo>
                <a:lnTo>
                  <a:pt x="127" y="0"/>
                </a:lnTo>
                <a:close/>
              </a:path>
            </a:pathLst>
          </a:custGeom>
          <a:solidFill>
            <a:srgbClr val="019ad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3" name="CustomShape 36"/>
          <p:cNvSpPr/>
          <p:nvPr/>
        </p:nvSpPr>
        <p:spPr>
          <a:xfrm>
            <a:off x="11243880" y="1415520"/>
            <a:ext cx="81000" cy="91800"/>
          </a:xfrm>
          <a:custGeom>
            <a:avLst/>
            <a:gdLst/>
            <a:ahLst/>
            <a:rect l="l" t="t" r="r" b="b"/>
            <a:pathLst>
              <a:path w="211" h="239">
                <a:moveTo>
                  <a:pt x="105" y="0"/>
                </a:moveTo>
                <a:lnTo>
                  <a:pt x="132" y="3"/>
                </a:lnTo>
                <a:lnTo>
                  <a:pt x="155" y="11"/>
                </a:lnTo>
                <a:lnTo>
                  <a:pt x="173" y="22"/>
                </a:lnTo>
                <a:lnTo>
                  <a:pt x="188" y="36"/>
                </a:lnTo>
                <a:lnTo>
                  <a:pt x="199" y="53"/>
                </a:lnTo>
                <a:lnTo>
                  <a:pt x="206" y="73"/>
                </a:lnTo>
                <a:lnTo>
                  <a:pt x="210" y="95"/>
                </a:lnTo>
                <a:lnTo>
                  <a:pt x="211" y="119"/>
                </a:lnTo>
                <a:lnTo>
                  <a:pt x="208" y="146"/>
                </a:lnTo>
                <a:lnTo>
                  <a:pt x="200" y="172"/>
                </a:lnTo>
                <a:lnTo>
                  <a:pt x="188" y="194"/>
                </a:lnTo>
                <a:lnTo>
                  <a:pt x="171" y="212"/>
                </a:lnTo>
                <a:lnTo>
                  <a:pt x="151" y="227"/>
                </a:lnTo>
                <a:lnTo>
                  <a:pt x="130" y="235"/>
                </a:lnTo>
                <a:lnTo>
                  <a:pt x="105" y="239"/>
                </a:lnTo>
                <a:lnTo>
                  <a:pt x="81" y="235"/>
                </a:lnTo>
                <a:lnTo>
                  <a:pt x="59" y="227"/>
                </a:lnTo>
                <a:lnTo>
                  <a:pt x="40" y="212"/>
                </a:lnTo>
                <a:lnTo>
                  <a:pt x="23" y="194"/>
                </a:lnTo>
                <a:lnTo>
                  <a:pt x="11" y="172"/>
                </a:lnTo>
                <a:lnTo>
                  <a:pt x="2" y="146"/>
                </a:lnTo>
                <a:lnTo>
                  <a:pt x="0" y="119"/>
                </a:lnTo>
                <a:lnTo>
                  <a:pt x="1" y="95"/>
                </a:lnTo>
                <a:lnTo>
                  <a:pt x="6" y="73"/>
                </a:lnTo>
                <a:lnTo>
                  <a:pt x="13" y="52"/>
                </a:lnTo>
                <a:lnTo>
                  <a:pt x="24" y="34"/>
                </a:lnTo>
                <a:lnTo>
                  <a:pt x="39" y="19"/>
                </a:lnTo>
                <a:lnTo>
                  <a:pt x="57" y="8"/>
                </a:lnTo>
                <a:lnTo>
                  <a:pt x="79" y="1"/>
                </a:lnTo>
                <a:lnTo>
                  <a:pt x="105" y="0"/>
                </a:lnTo>
                <a:close/>
              </a:path>
            </a:pathLst>
          </a:custGeom>
          <a:solidFill>
            <a:srgbClr val="019ad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4" name="CustomShape 37"/>
          <p:cNvSpPr/>
          <p:nvPr/>
        </p:nvSpPr>
        <p:spPr>
          <a:xfrm>
            <a:off x="11004120" y="1415520"/>
            <a:ext cx="81360" cy="91800"/>
          </a:xfrm>
          <a:custGeom>
            <a:avLst/>
            <a:gdLst/>
            <a:ahLst/>
            <a:rect l="l" t="t" r="r" b="b"/>
            <a:pathLst>
              <a:path w="212" h="239">
                <a:moveTo>
                  <a:pt x="105" y="0"/>
                </a:moveTo>
                <a:lnTo>
                  <a:pt x="133" y="3"/>
                </a:lnTo>
                <a:lnTo>
                  <a:pt x="156" y="11"/>
                </a:lnTo>
                <a:lnTo>
                  <a:pt x="174" y="22"/>
                </a:lnTo>
                <a:lnTo>
                  <a:pt x="189" y="36"/>
                </a:lnTo>
                <a:lnTo>
                  <a:pt x="200" y="53"/>
                </a:lnTo>
                <a:lnTo>
                  <a:pt x="207" y="73"/>
                </a:lnTo>
                <a:lnTo>
                  <a:pt x="211" y="95"/>
                </a:lnTo>
                <a:lnTo>
                  <a:pt x="212" y="119"/>
                </a:lnTo>
                <a:lnTo>
                  <a:pt x="210" y="146"/>
                </a:lnTo>
                <a:lnTo>
                  <a:pt x="201" y="172"/>
                </a:lnTo>
                <a:lnTo>
                  <a:pt x="189" y="194"/>
                </a:lnTo>
                <a:lnTo>
                  <a:pt x="172" y="212"/>
                </a:lnTo>
                <a:lnTo>
                  <a:pt x="153" y="227"/>
                </a:lnTo>
                <a:lnTo>
                  <a:pt x="129" y="235"/>
                </a:lnTo>
                <a:lnTo>
                  <a:pt x="105" y="239"/>
                </a:lnTo>
                <a:lnTo>
                  <a:pt x="81" y="235"/>
                </a:lnTo>
                <a:lnTo>
                  <a:pt x="59" y="227"/>
                </a:lnTo>
                <a:lnTo>
                  <a:pt x="40" y="212"/>
                </a:lnTo>
                <a:lnTo>
                  <a:pt x="23" y="194"/>
                </a:lnTo>
                <a:lnTo>
                  <a:pt x="11" y="172"/>
                </a:lnTo>
                <a:lnTo>
                  <a:pt x="2" y="146"/>
                </a:lnTo>
                <a:lnTo>
                  <a:pt x="0" y="119"/>
                </a:lnTo>
                <a:lnTo>
                  <a:pt x="1" y="95"/>
                </a:lnTo>
                <a:lnTo>
                  <a:pt x="6" y="73"/>
                </a:lnTo>
                <a:lnTo>
                  <a:pt x="13" y="52"/>
                </a:lnTo>
                <a:lnTo>
                  <a:pt x="25" y="34"/>
                </a:lnTo>
                <a:lnTo>
                  <a:pt x="40" y="19"/>
                </a:lnTo>
                <a:lnTo>
                  <a:pt x="58" y="8"/>
                </a:lnTo>
                <a:lnTo>
                  <a:pt x="80" y="1"/>
                </a:lnTo>
                <a:lnTo>
                  <a:pt x="105" y="0"/>
                </a:lnTo>
                <a:close/>
              </a:path>
            </a:pathLst>
          </a:custGeom>
          <a:solidFill>
            <a:srgbClr val="019ad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5" name="CustomShape 38"/>
          <p:cNvSpPr/>
          <p:nvPr/>
        </p:nvSpPr>
        <p:spPr>
          <a:xfrm>
            <a:off x="10952280" y="1509840"/>
            <a:ext cx="163440" cy="86040"/>
          </a:xfrm>
          <a:custGeom>
            <a:avLst/>
            <a:gdLst/>
            <a:ahLst/>
            <a:rect l="l" t="t" r="r" b="b"/>
            <a:pathLst>
              <a:path w="425" h="224">
                <a:moveTo>
                  <a:pt x="319" y="0"/>
                </a:moveTo>
                <a:lnTo>
                  <a:pt x="348" y="7"/>
                </a:lnTo>
                <a:lnTo>
                  <a:pt x="373" y="17"/>
                </a:lnTo>
                <a:lnTo>
                  <a:pt x="391" y="27"/>
                </a:lnTo>
                <a:lnTo>
                  <a:pt x="404" y="36"/>
                </a:lnTo>
                <a:lnTo>
                  <a:pt x="414" y="45"/>
                </a:lnTo>
                <a:lnTo>
                  <a:pt x="420" y="52"/>
                </a:lnTo>
                <a:lnTo>
                  <a:pt x="424" y="58"/>
                </a:lnTo>
                <a:lnTo>
                  <a:pt x="425" y="60"/>
                </a:lnTo>
                <a:lnTo>
                  <a:pt x="393" y="68"/>
                </a:lnTo>
                <a:lnTo>
                  <a:pt x="364" y="80"/>
                </a:lnTo>
                <a:lnTo>
                  <a:pt x="340" y="96"/>
                </a:lnTo>
                <a:lnTo>
                  <a:pt x="318" y="113"/>
                </a:lnTo>
                <a:lnTo>
                  <a:pt x="300" y="133"/>
                </a:lnTo>
                <a:lnTo>
                  <a:pt x="285" y="151"/>
                </a:lnTo>
                <a:lnTo>
                  <a:pt x="273" y="171"/>
                </a:lnTo>
                <a:lnTo>
                  <a:pt x="263" y="188"/>
                </a:lnTo>
                <a:lnTo>
                  <a:pt x="256" y="202"/>
                </a:lnTo>
                <a:lnTo>
                  <a:pt x="251" y="213"/>
                </a:lnTo>
                <a:lnTo>
                  <a:pt x="249" y="222"/>
                </a:lnTo>
                <a:lnTo>
                  <a:pt x="248" y="224"/>
                </a:lnTo>
                <a:lnTo>
                  <a:pt x="158" y="224"/>
                </a:lnTo>
                <a:lnTo>
                  <a:pt x="123" y="222"/>
                </a:lnTo>
                <a:lnTo>
                  <a:pt x="92" y="218"/>
                </a:lnTo>
                <a:lnTo>
                  <a:pt x="67" y="214"/>
                </a:lnTo>
                <a:lnTo>
                  <a:pt x="48" y="211"/>
                </a:lnTo>
                <a:lnTo>
                  <a:pt x="31" y="207"/>
                </a:lnTo>
                <a:lnTo>
                  <a:pt x="19" y="202"/>
                </a:lnTo>
                <a:lnTo>
                  <a:pt x="10" y="199"/>
                </a:lnTo>
                <a:lnTo>
                  <a:pt x="4" y="196"/>
                </a:lnTo>
                <a:lnTo>
                  <a:pt x="2" y="195"/>
                </a:lnTo>
                <a:lnTo>
                  <a:pt x="0" y="194"/>
                </a:lnTo>
                <a:lnTo>
                  <a:pt x="4" y="160"/>
                </a:lnTo>
                <a:lnTo>
                  <a:pt x="11" y="129"/>
                </a:lnTo>
                <a:lnTo>
                  <a:pt x="22" y="103"/>
                </a:lnTo>
                <a:lnTo>
                  <a:pt x="35" y="80"/>
                </a:lnTo>
                <a:lnTo>
                  <a:pt x="51" y="62"/>
                </a:lnTo>
                <a:lnTo>
                  <a:pt x="67" y="46"/>
                </a:lnTo>
                <a:lnTo>
                  <a:pt x="83" y="34"/>
                </a:lnTo>
                <a:lnTo>
                  <a:pt x="101" y="24"/>
                </a:lnTo>
                <a:lnTo>
                  <a:pt x="116" y="17"/>
                </a:lnTo>
                <a:lnTo>
                  <a:pt x="129" y="12"/>
                </a:lnTo>
                <a:lnTo>
                  <a:pt x="139" y="8"/>
                </a:lnTo>
                <a:lnTo>
                  <a:pt x="146" y="6"/>
                </a:lnTo>
                <a:lnTo>
                  <a:pt x="148" y="6"/>
                </a:lnTo>
                <a:lnTo>
                  <a:pt x="176" y="22"/>
                </a:lnTo>
                <a:lnTo>
                  <a:pt x="202" y="32"/>
                </a:lnTo>
                <a:lnTo>
                  <a:pt x="225" y="35"/>
                </a:lnTo>
                <a:lnTo>
                  <a:pt x="245" y="35"/>
                </a:lnTo>
                <a:lnTo>
                  <a:pt x="265" y="32"/>
                </a:lnTo>
                <a:lnTo>
                  <a:pt x="280" y="27"/>
                </a:lnTo>
                <a:lnTo>
                  <a:pt x="294" y="19"/>
                </a:lnTo>
                <a:lnTo>
                  <a:pt x="305" y="12"/>
                </a:lnTo>
                <a:lnTo>
                  <a:pt x="313" y="6"/>
                </a:lnTo>
                <a:lnTo>
                  <a:pt x="319" y="0"/>
                </a:lnTo>
                <a:close/>
              </a:path>
            </a:pathLst>
          </a:custGeom>
          <a:solidFill>
            <a:srgbClr val="019ad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6" name="CustomShape 39"/>
          <p:cNvSpPr/>
          <p:nvPr/>
        </p:nvSpPr>
        <p:spPr>
          <a:xfrm>
            <a:off x="11054880" y="1544400"/>
            <a:ext cx="218160" cy="105840"/>
          </a:xfrm>
          <a:custGeom>
            <a:avLst/>
            <a:gdLst/>
            <a:ahLst/>
            <a:rect l="l" t="t" r="r" b="b"/>
            <a:pathLst>
              <a:path w="567" h="275">
                <a:moveTo>
                  <a:pt x="377" y="0"/>
                </a:moveTo>
                <a:lnTo>
                  <a:pt x="411" y="7"/>
                </a:lnTo>
                <a:lnTo>
                  <a:pt x="441" y="19"/>
                </a:lnTo>
                <a:lnTo>
                  <a:pt x="467" y="34"/>
                </a:lnTo>
                <a:lnTo>
                  <a:pt x="490" y="51"/>
                </a:lnTo>
                <a:lnTo>
                  <a:pt x="508" y="71"/>
                </a:lnTo>
                <a:lnTo>
                  <a:pt x="523" y="91"/>
                </a:lnTo>
                <a:lnTo>
                  <a:pt x="536" y="112"/>
                </a:lnTo>
                <a:lnTo>
                  <a:pt x="546" y="134"/>
                </a:lnTo>
                <a:lnTo>
                  <a:pt x="553" y="155"/>
                </a:lnTo>
                <a:lnTo>
                  <a:pt x="559" y="174"/>
                </a:lnTo>
                <a:lnTo>
                  <a:pt x="563" y="191"/>
                </a:lnTo>
                <a:lnTo>
                  <a:pt x="565" y="206"/>
                </a:lnTo>
                <a:lnTo>
                  <a:pt x="566" y="217"/>
                </a:lnTo>
                <a:lnTo>
                  <a:pt x="567" y="224"/>
                </a:lnTo>
                <a:lnTo>
                  <a:pt x="567" y="227"/>
                </a:lnTo>
                <a:lnTo>
                  <a:pt x="502" y="246"/>
                </a:lnTo>
                <a:lnTo>
                  <a:pt x="439" y="260"/>
                </a:lnTo>
                <a:lnTo>
                  <a:pt x="380" y="269"/>
                </a:lnTo>
                <a:lnTo>
                  <a:pt x="324" y="274"/>
                </a:lnTo>
                <a:lnTo>
                  <a:pt x="272" y="275"/>
                </a:lnTo>
                <a:lnTo>
                  <a:pt x="223" y="274"/>
                </a:lnTo>
                <a:lnTo>
                  <a:pt x="178" y="269"/>
                </a:lnTo>
                <a:lnTo>
                  <a:pt x="138" y="264"/>
                </a:lnTo>
                <a:lnTo>
                  <a:pt x="103" y="257"/>
                </a:lnTo>
                <a:lnTo>
                  <a:pt x="73" y="250"/>
                </a:lnTo>
                <a:lnTo>
                  <a:pt x="47" y="242"/>
                </a:lnTo>
                <a:lnTo>
                  <a:pt x="27" y="235"/>
                </a:lnTo>
                <a:lnTo>
                  <a:pt x="12" y="229"/>
                </a:lnTo>
                <a:lnTo>
                  <a:pt x="4" y="225"/>
                </a:lnTo>
                <a:lnTo>
                  <a:pt x="0" y="224"/>
                </a:lnTo>
                <a:lnTo>
                  <a:pt x="2" y="188"/>
                </a:lnTo>
                <a:lnTo>
                  <a:pt x="8" y="155"/>
                </a:lnTo>
                <a:lnTo>
                  <a:pt x="19" y="127"/>
                </a:lnTo>
                <a:lnTo>
                  <a:pt x="31" y="101"/>
                </a:lnTo>
                <a:lnTo>
                  <a:pt x="47" y="80"/>
                </a:lnTo>
                <a:lnTo>
                  <a:pt x="63" y="62"/>
                </a:lnTo>
                <a:lnTo>
                  <a:pt x="81" y="46"/>
                </a:lnTo>
                <a:lnTo>
                  <a:pt x="98" y="34"/>
                </a:lnTo>
                <a:lnTo>
                  <a:pt x="116" y="24"/>
                </a:lnTo>
                <a:lnTo>
                  <a:pt x="132" y="17"/>
                </a:lnTo>
                <a:lnTo>
                  <a:pt x="147" y="11"/>
                </a:lnTo>
                <a:lnTo>
                  <a:pt x="160" y="7"/>
                </a:lnTo>
                <a:lnTo>
                  <a:pt x="170" y="4"/>
                </a:lnTo>
                <a:lnTo>
                  <a:pt x="176" y="2"/>
                </a:lnTo>
                <a:lnTo>
                  <a:pt x="178" y="2"/>
                </a:lnTo>
                <a:lnTo>
                  <a:pt x="207" y="21"/>
                </a:lnTo>
                <a:lnTo>
                  <a:pt x="236" y="32"/>
                </a:lnTo>
                <a:lnTo>
                  <a:pt x="262" y="36"/>
                </a:lnTo>
                <a:lnTo>
                  <a:pt x="286" y="38"/>
                </a:lnTo>
                <a:lnTo>
                  <a:pt x="309" y="34"/>
                </a:lnTo>
                <a:lnTo>
                  <a:pt x="329" y="28"/>
                </a:lnTo>
                <a:lnTo>
                  <a:pt x="346" y="21"/>
                </a:lnTo>
                <a:lnTo>
                  <a:pt x="359" y="13"/>
                </a:lnTo>
                <a:lnTo>
                  <a:pt x="369" y="7"/>
                </a:lnTo>
                <a:lnTo>
                  <a:pt x="375" y="2"/>
                </a:lnTo>
                <a:lnTo>
                  <a:pt x="377" y="0"/>
                </a:lnTo>
                <a:close/>
              </a:path>
            </a:pathLst>
          </a:custGeom>
          <a:solidFill>
            <a:srgbClr val="019ad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7" name="CustomShape 40"/>
          <p:cNvSpPr/>
          <p:nvPr/>
        </p:nvSpPr>
        <p:spPr>
          <a:xfrm>
            <a:off x="11214360" y="1510920"/>
            <a:ext cx="161640" cy="85680"/>
          </a:xfrm>
          <a:custGeom>
            <a:avLst/>
            <a:gdLst/>
            <a:ahLst/>
            <a:rect l="l" t="t" r="r" b="b"/>
            <a:pathLst>
              <a:path w="420" h="223">
                <a:moveTo>
                  <a:pt x="91" y="0"/>
                </a:moveTo>
                <a:lnTo>
                  <a:pt x="117" y="17"/>
                </a:lnTo>
                <a:lnTo>
                  <a:pt x="142" y="27"/>
                </a:lnTo>
                <a:lnTo>
                  <a:pt x="165" y="32"/>
                </a:lnTo>
                <a:lnTo>
                  <a:pt x="188" y="33"/>
                </a:lnTo>
                <a:lnTo>
                  <a:pt x="208" y="31"/>
                </a:lnTo>
                <a:lnTo>
                  <a:pt x="226" y="26"/>
                </a:lnTo>
                <a:lnTo>
                  <a:pt x="253" y="12"/>
                </a:lnTo>
                <a:lnTo>
                  <a:pt x="262" y="6"/>
                </a:lnTo>
                <a:lnTo>
                  <a:pt x="267" y="2"/>
                </a:lnTo>
                <a:lnTo>
                  <a:pt x="270" y="0"/>
                </a:lnTo>
                <a:lnTo>
                  <a:pt x="301" y="10"/>
                </a:lnTo>
                <a:lnTo>
                  <a:pt x="329" y="23"/>
                </a:lnTo>
                <a:lnTo>
                  <a:pt x="351" y="38"/>
                </a:lnTo>
                <a:lnTo>
                  <a:pt x="370" y="55"/>
                </a:lnTo>
                <a:lnTo>
                  <a:pt x="385" y="72"/>
                </a:lnTo>
                <a:lnTo>
                  <a:pt x="397" y="92"/>
                </a:lnTo>
                <a:lnTo>
                  <a:pt x="406" y="110"/>
                </a:lnTo>
                <a:lnTo>
                  <a:pt x="412" y="127"/>
                </a:lnTo>
                <a:lnTo>
                  <a:pt x="416" y="144"/>
                </a:lnTo>
                <a:lnTo>
                  <a:pt x="419" y="159"/>
                </a:lnTo>
                <a:lnTo>
                  <a:pt x="420" y="171"/>
                </a:lnTo>
                <a:lnTo>
                  <a:pt x="420" y="189"/>
                </a:lnTo>
                <a:lnTo>
                  <a:pt x="393" y="200"/>
                </a:lnTo>
                <a:lnTo>
                  <a:pt x="365" y="209"/>
                </a:lnTo>
                <a:lnTo>
                  <a:pt x="335" y="215"/>
                </a:lnTo>
                <a:lnTo>
                  <a:pt x="305" y="220"/>
                </a:lnTo>
                <a:lnTo>
                  <a:pt x="276" y="222"/>
                </a:lnTo>
                <a:lnTo>
                  <a:pt x="248" y="223"/>
                </a:lnTo>
                <a:lnTo>
                  <a:pt x="224" y="223"/>
                </a:lnTo>
                <a:lnTo>
                  <a:pt x="202" y="222"/>
                </a:lnTo>
                <a:lnTo>
                  <a:pt x="186" y="222"/>
                </a:lnTo>
                <a:lnTo>
                  <a:pt x="175" y="221"/>
                </a:lnTo>
                <a:lnTo>
                  <a:pt x="171" y="221"/>
                </a:lnTo>
                <a:lnTo>
                  <a:pt x="156" y="184"/>
                </a:lnTo>
                <a:lnTo>
                  <a:pt x="137" y="154"/>
                </a:lnTo>
                <a:lnTo>
                  <a:pt x="117" y="128"/>
                </a:lnTo>
                <a:lnTo>
                  <a:pt x="96" y="108"/>
                </a:lnTo>
                <a:lnTo>
                  <a:pt x="76" y="91"/>
                </a:lnTo>
                <a:lnTo>
                  <a:pt x="56" y="78"/>
                </a:lnTo>
                <a:lnTo>
                  <a:pt x="38" y="70"/>
                </a:lnTo>
                <a:lnTo>
                  <a:pt x="23" y="64"/>
                </a:lnTo>
                <a:lnTo>
                  <a:pt x="11" y="60"/>
                </a:lnTo>
                <a:lnTo>
                  <a:pt x="3" y="58"/>
                </a:lnTo>
                <a:lnTo>
                  <a:pt x="0" y="58"/>
                </a:lnTo>
                <a:lnTo>
                  <a:pt x="15" y="39"/>
                </a:lnTo>
                <a:lnTo>
                  <a:pt x="32" y="26"/>
                </a:lnTo>
                <a:lnTo>
                  <a:pt x="49" y="16"/>
                </a:lnTo>
                <a:lnTo>
                  <a:pt x="65" y="9"/>
                </a:lnTo>
                <a:lnTo>
                  <a:pt x="79" y="4"/>
                </a:lnTo>
                <a:lnTo>
                  <a:pt x="88" y="2"/>
                </a:lnTo>
                <a:lnTo>
                  <a:pt x="91" y="0"/>
                </a:lnTo>
                <a:close/>
              </a:path>
            </a:pathLst>
          </a:custGeom>
          <a:solidFill>
            <a:srgbClr val="019ad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8" name="CustomShape 41"/>
          <p:cNvSpPr/>
          <p:nvPr/>
        </p:nvSpPr>
        <p:spPr>
          <a:xfrm>
            <a:off x="606600" y="6316920"/>
            <a:ext cx="3582720" cy="547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000" spc="-1" strike="noStrike" u="sng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Calibri"/>
                <a:hlinkClick r:id="rId1"/>
              </a:rPr>
              <a:t>http://</a:t>
            </a:r>
            <a:r>
              <a:rPr b="0" lang="en-US" sz="1000" spc="-1" strike="noStrike" u="sng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Calibri"/>
                <a:hlinkClick r:id="rId2"/>
              </a:rPr>
              <a:t>www.businessmodelgeneration.com</a:t>
            </a:r>
            <a:endParaRPr b="0" lang="en-US" sz="1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Designedby</a:t>
            </a:r>
            <a:r>
              <a:rPr b="0" lang="en-US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: Business Model FoundryAG</a:t>
            </a:r>
            <a:endParaRPr b="0" lang="en-US" sz="1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The makers of Business Model Generation andStrategyzer</a:t>
            </a:r>
            <a:endParaRPr b="0" lang="en-US" sz="1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9" name="CustomShape 42"/>
          <p:cNvSpPr/>
          <p:nvPr/>
        </p:nvSpPr>
        <p:spPr>
          <a:xfrm>
            <a:off x="11044800" y="4924800"/>
            <a:ext cx="288720" cy="380520"/>
          </a:xfrm>
          <a:custGeom>
            <a:avLst/>
            <a:gdLst/>
            <a:ahLst/>
            <a:rect l="l" t="t" r="r" b="b"/>
            <a:pathLst>
              <a:path w="299" h="394">
                <a:moveTo>
                  <a:pt x="154" y="266"/>
                </a:moveTo>
                <a:lnTo>
                  <a:pt x="165" y="268"/>
                </a:lnTo>
                <a:lnTo>
                  <a:pt x="169" y="271"/>
                </a:lnTo>
                <a:lnTo>
                  <a:pt x="171" y="272"/>
                </a:lnTo>
                <a:lnTo>
                  <a:pt x="174" y="275"/>
                </a:lnTo>
                <a:lnTo>
                  <a:pt x="175" y="279"/>
                </a:lnTo>
                <a:lnTo>
                  <a:pt x="175" y="288"/>
                </a:lnTo>
                <a:lnTo>
                  <a:pt x="174" y="292"/>
                </a:lnTo>
                <a:lnTo>
                  <a:pt x="173" y="293"/>
                </a:lnTo>
                <a:lnTo>
                  <a:pt x="171" y="296"/>
                </a:lnTo>
                <a:lnTo>
                  <a:pt x="169" y="297"/>
                </a:lnTo>
                <a:lnTo>
                  <a:pt x="166" y="300"/>
                </a:lnTo>
                <a:lnTo>
                  <a:pt x="162" y="301"/>
                </a:lnTo>
                <a:lnTo>
                  <a:pt x="158" y="301"/>
                </a:lnTo>
                <a:lnTo>
                  <a:pt x="158" y="302"/>
                </a:lnTo>
                <a:lnTo>
                  <a:pt x="154" y="302"/>
                </a:lnTo>
                <a:lnTo>
                  <a:pt x="154" y="266"/>
                </a:lnTo>
                <a:close/>
                <a:moveTo>
                  <a:pt x="137" y="203"/>
                </a:moveTo>
                <a:lnTo>
                  <a:pt x="144" y="203"/>
                </a:lnTo>
                <a:lnTo>
                  <a:pt x="144" y="234"/>
                </a:lnTo>
                <a:lnTo>
                  <a:pt x="138" y="233"/>
                </a:lnTo>
                <a:lnTo>
                  <a:pt x="134" y="232"/>
                </a:lnTo>
                <a:lnTo>
                  <a:pt x="129" y="229"/>
                </a:lnTo>
                <a:lnTo>
                  <a:pt x="126" y="227"/>
                </a:lnTo>
                <a:lnTo>
                  <a:pt x="125" y="223"/>
                </a:lnTo>
                <a:lnTo>
                  <a:pt x="125" y="216"/>
                </a:lnTo>
                <a:lnTo>
                  <a:pt x="126" y="213"/>
                </a:lnTo>
                <a:lnTo>
                  <a:pt x="126" y="212"/>
                </a:lnTo>
                <a:lnTo>
                  <a:pt x="128" y="210"/>
                </a:lnTo>
                <a:lnTo>
                  <a:pt x="130" y="207"/>
                </a:lnTo>
                <a:lnTo>
                  <a:pt x="133" y="206"/>
                </a:lnTo>
                <a:lnTo>
                  <a:pt x="137" y="203"/>
                </a:lnTo>
                <a:close/>
                <a:moveTo>
                  <a:pt x="144" y="165"/>
                </a:moveTo>
                <a:lnTo>
                  <a:pt x="144" y="179"/>
                </a:lnTo>
                <a:lnTo>
                  <a:pt x="137" y="181"/>
                </a:lnTo>
                <a:lnTo>
                  <a:pt x="121" y="185"/>
                </a:lnTo>
                <a:lnTo>
                  <a:pt x="116" y="187"/>
                </a:lnTo>
                <a:lnTo>
                  <a:pt x="104" y="199"/>
                </a:lnTo>
                <a:lnTo>
                  <a:pt x="99" y="210"/>
                </a:lnTo>
                <a:lnTo>
                  <a:pt x="97" y="215"/>
                </a:lnTo>
                <a:lnTo>
                  <a:pt x="97" y="228"/>
                </a:lnTo>
                <a:lnTo>
                  <a:pt x="99" y="233"/>
                </a:lnTo>
                <a:lnTo>
                  <a:pt x="101" y="237"/>
                </a:lnTo>
                <a:lnTo>
                  <a:pt x="103" y="241"/>
                </a:lnTo>
                <a:lnTo>
                  <a:pt x="105" y="244"/>
                </a:lnTo>
                <a:lnTo>
                  <a:pt x="107" y="246"/>
                </a:lnTo>
                <a:lnTo>
                  <a:pt x="109" y="249"/>
                </a:lnTo>
                <a:lnTo>
                  <a:pt x="117" y="254"/>
                </a:lnTo>
                <a:lnTo>
                  <a:pt x="128" y="257"/>
                </a:lnTo>
                <a:lnTo>
                  <a:pt x="132" y="259"/>
                </a:lnTo>
                <a:lnTo>
                  <a:pt x="137" y="261"/>
                </a:lnTo>
                <a:lnTo>
                  <a:pt x="141" y="261"/>
                </a:lnTo>
                <a:lnTo>
                  <a:pt x="141" y="262"/>
                </a:lnTo>
                <a:lnTo>
                  <a:pt x="144" y="262"/>
                </a:lnTo>
                <a:lnTo>
                  <a:pt x="144" y="302"/>
                </a:lnTo>
                <a:lnTo>
                  <a:pt x="137" y="301"/>
                </a:lnTo>
                <a:lnTo>
                  <a:pt x="132" y="299"/>
                </a:lnTo>
                <a:lnTo>
                  <a:pt x="128" y="295"/>
                </a:lnTo>
                <a:lnTo>
                  <a:pt x="125" y="291"/>
                </a:lnTo>
                <a:lnTo>
                  <a:pt x="124" y="287"/>
                </a:lnTo>
                <a:lnTo>
                  <a:pt x="122" y="282"/>
                </a:lnTo>
                <a:lnTo>
                  <a:pt x="122" y="276"/>
                </a:lnTo>
                <a:lnTo>
                  <a:pt x="95" y="276"/>
                </a:lnTo>
                <a:lnTo>
                  <a:pt x="97" y="291"/>
                </a:lnTo>
                <a:lnTo>
                  <a:pt x="101" y="302"/>
                </a:lnTo>
                <a:lnTo>
                  <a:pt x="109" y="312"/>
                </a:lnTo>
                <a:lnTo>
                  <a:pt x="118" y="318"/>
                </a:lnTo>
                <a:lnTo>
                  <a:pt x="130" y="322"/>
                </a:lnTo>
                <a:lnTo>
                  <a:pt x="144" y="325"/>
                </a:lnTo>
                <a:lnTo>
                  <a:pt x="144" y="342"/>
                </a:lnTo>
                <a:lnTo>
                  <a:pt x="154" y="342"/>
                </a:lnTo>
                <a:lnTo>
                  <a:pt x="154" y="325"/>
                </a:lnTo>
                <a:lnTo>
                  <a:pt x="169" y="323"/>
                </a:lnTo>
                <a:lnTo>
                  <a:pt x="179" y="320"/>
                </a:lnTo>
                <a:lnTo>
                  <a:pt x="187" y="314"/>
                </a:lnTo>
                <a:lnTo>
                  <a:pt x="199" y="302"/>
                </a:lnTo>
                <a:lnTo>
                  <a:pt x="202" y="296"/>
                </a:lnTo>
                <a:lnTo>
                  <a:pt x="203" y="292"/>
                </a:lnTo>
                <a:lnTo>
                  <a:pt x="203" y="274"/>
                </a:lnTo>
                <a:lnTo>
                  <a:pt x="200" y="266"/>
                </a:lnTo>
                <a:lnTo>
                  <a:pt x="198" y="261"/>
                </a:lnTo>
                <a:lnTo>
                  <a:pt x="192" y="253"/>
                </a:lnTo>
                <a:lnTo>
                  <a:pt x="187" y="249"/>
                </a:lnTo>
                <a:lnTo>
                  <a:pt x="178" y="244"/>
                </a:lnTo>
                <a:lnTo>
                  <a:pt x="165" y="240"/>
                </a:lnTo>
                <a:lnTo>
                  <a:pt x="162" y="238"/>
                </a:lnTo>
                <a:lnTo>
                  <a:pt x="157" y="238"/>
                </a:lnTo>
                <a:lnTo>
                  <a:pt x="155" y="237"/>
                </a:lnTo>
                <a:lnTo>
                  <a:pt x="154" y="237"/>
                </a:lnTo>
                <a:lnTo>
                  <a:pt x="154" y="203"/>
                </a:lnTo>
                <a:lnTo>
                  <a:pt x="158" y="203"/>
                </a:lnTo>
                <a:lnTo>
                  <a:pt x="166" y="208"/>
                </a:lnTo>
                <a:lnTo>
                  <a:pt x="171" y="221"/>
                </a:lnTo>
                <a:lnTo>
                  <a:pt x="199" y="221"/>
                </a:lnTo>
                <a:lnTo>
                  <a:pt x="198" y="216"/>
                </a:lnTo>
                <a:lnTo>
                  <a:pt x="194" y="204"/>
                </a:lnTo>
                <a:lnTo>
                  <a:pt x="190" y="198"/>
                </a:lnTo>
                <a:lnTo>
                  <a:pt x="184" y="191"/>
                </a:lnTo>
                <a:lnTo>
                  <a:pt x="171" y="183"/>
                </a:lnTo>
                <a:lnTo>
                  <a:pt x="163" y="182"/>
                </a:lnTo>
                <a:lnTo>
                  <a:pt x="154" y="179"/>
                </a:lnTo>
                <a:lnTo>
                  <a:pt x="154" y="165"/>
                </a:lnTo>
                <a:lnTo>
                  <a:pt x="144" y="165"/>
                </a:lnTo>
                <a:close/>
                <a:moveTo>
                  <a:pt x="129" y="84"/>
                </a:moveTo>
                <a:lnTo>
                  <a:pt x="129" y="110"/>
                </a:lnTo>
                <a:lnTo>
                  <a:pt x="170" y="110"/>
                </a:lnTo>
                <a:lnTo>
                  <a:pt x="170" y="84"/>
                </a:lnTo>
                <a:lnTo>
                  <a:pt x="129" y="84"/>
                </a:lnTo>
                <a:close/>
                <a:moveTo>
                  <a:pt x="109" y="0"/>
                </a:moveTo>
                <a:lnTo>
                  <a:pt x="188" y="0"/>
                </a:lnTo>
                <a:lnTo>
                  <a:pt x="186" y="14"/>
                </a:lnTo>
                <a:lnTo>
                  <a:pt x="217" y="29"/>
                </a:lnTo>
                <a:lnTo>
                  <a:pt x="198" y="77"/>
                </a:lnTo>
                <a:lnTo>
                  <a:pt x="194" y="90"/>
                </a:lnTo>
                <a:lnTo>
                  <a:pt x="195" y="101"/>
                </a:lnTo>
                <a:lnTo>
                  <a:pt x="199" y="110"/>
                </a:lnTo>
                <a:lnTo>
                  <a:pt x="204" y="117"/>
                </a:lnTo>
                <a:lnTo>
                  <a:pt x="209" y="124"/>
                </a:lnTo>
                <a:lnTo>
                  <a:pt x="228" y="151"/>
                </a:lnTo>
                <a:lnTo>
                  <a:pt x="245" y="178"/>
                </a:lnTo>
                <a:lnTo>
                  <a:pt x="262" y="208"/>
                </a:lnTo>
                <a:lnTo>
                  <a:pt x="277" y="237"/>
                </a:lnTo>
                <a:lnTo>
                  <a:pt x="289" y="265"/>
                </a:lnTo>
                <a:lnTo>
                  <a:pt x="297" y="291"/>
                </a:lnTo>
                <a:lnTo>
                  <a:pt x="299" y="314"/>
                </a:lnTo>
                <a:lnTo>
                  <a:pt x="298" y="337"/>
                </a:lnTo>
                <a:lnTo>
                  <a:pt x="291" y="355"/>
                </a:lnTo>
                <a:lnTo>
                  <a:pt x="283" y="368"/>
                </a:lnTo>
                <a:lnTo>
                  <a:pt x="271" y="378"/>
                </a:lnTo>
                <a:lnTo>
                  <a:pt x="256" y="385"/>
                </a:lnTo>
                <a:lnTo>
                  <a:pt x="238" y="390"/>
                </a:lnTo>
                <a:lnTo>
                  <a:pt x="219" y="393"/>
                </a:lnTo>
                <a:lnTo>
                  <a:pt x="198" y="394"/>
                </a:lnTo>
                <a:lnTo>
                  <a:pt x="100" y="394"/>
                </a:lnTo>
                <a:lnTo>
                  <a:pt x="79" y="393"/>
                </a:lnTo>
                <a:lnTo>
                  <a:pt x="59" y="390"/>
                </a:lnTo>
                <a:lnTo>
                  <a:pt x="42" y="385"/>
                </a:lnTo>
                <a:lnTo>
                  <a:pt x="28" y="378"/>
                </a:lnTo>
                <a:lnTo>
                  <a:pt x="16" y="368"/>
                </a:lnTo>
                <a:lnTo>
                  <a:pt x="8" y="355"/>
                </a:lnTo>
                <a:lnTo>
                  <a:pt x="1" y="337"/>
                </a:lnTo>
                <a:lnTo>
                  <a:pt x="0" y="314"/>
                </a:lnTo>
                <a:lnTo>
                  <a:pt x="2" y="291"/>
                </a:lnTo>
                <a:lnTo>
                  <a:pt x="10" y="265"/>
                </a:lnTo>
                <a:lnTo>
                  <a:pt x="21" y="237"/>
                </a:lnTo>
                <a:lnTo>
                  <a:pt x="35" y="208"/>
                </a:lnTo>
                <a:lnTo>
                  <a:pt x="53" y="178"/>
                </a:lnTo>
                <a:lnTo>
                  <a:pt x="70" y="151"/>
                </a:lnTo>
                <a:lnTo>
                  <a:pt x="88" y="124"/>
                </a:lnTo>
                <a:lnTo>
                  <a:pt x="93" y="118"/>
                </a:lnTo>
                <a:lnTo>
                  <a:pt x="99" y="110"/>
                </a:lnTo>
                <a:lnTo>
                  <a:pt x="103" y="101"/>
                </a:lnTo>
                <a:lnTo>
                  <a:pt x="104" y="90"/>
                </a:lnTo>
                <a:lnTo>
                  <a:pt x="100" y="77"/>
                </a:lnTo>
                <a:lnTo>
                  <a:pt x="80" y="29"/>
                </a:lnTo>
                <a:lnTo>
                  <a:pt x="113" y="18"/>
                </a:lnTo>
                <a:lnTo>
                  <a:pt x="109" y="0"/>
                </a:lnTo>
                <a:close/>
              </a:path>
            </a:pathLst>
          </a:custGeom>
          <a:solidFill>
            <a:srgbClr val="019add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1181a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Picture 2" descr=""/>
          <p:cNvPicPr/>
          <p:nvPr/>
        </p:nvPicPr>
        <p:blipFill>
          <a:blip r:embed="rId1"/>
          <a:stretch/>
        </p:blipFill>
        <p:spPr>
          <a:xfrm>
            <a:off x="4698360" y="3164760"/>
            <a:ext cx="2791440" cy="528120"/>
          </a:xfrm>
          <a:prstGeom prst="rect">
            <a:avLst/>
          </a:prstGeom>
          <a:ln>
            <a:noFill/>
          </a:ln>
        </p:spPr>
      </p:pic>
      <p:sp>
        <p:nvSpPr>
          <p:cNvPr id="171" name="CustomShape 1"/>
          <p:cNvSpPr/>
          <p:nvPr/>
        </p:nvSpPr>
        <p:spPr>
          <a:xfrm>
            <a:off x="9284040" y="6088680"/>
            <a:ext cx="331560" cy="274680"/>
          </a:xfrm>
          <a:custGeom>
            <a:avLst/>
            <a:gdLst/>
            <a:ahLst/>
            <a:rect l="l" t="t" r="r" b="b"/>
            <a:pathLst>
              <a:path w="3863" h="2669">
                <a:moveTo>
                  <a:pt x="2675" y="0"/>
                </a:moveTo>
                <a:lnTo>
                  <a:pt x="2750" y="3"/>
                </a:lnTo>
                <a:lnTo>
                  <a:pt x="2823" y="12"/>
                </a:lnTo>
                <a:lnTo>
                  <a:pt x="2894" y="26"/>
                </a:lnTo>
                <a:lnTo>
                  <a:pt x="2962" y="45"/>
                </a:lnTo>
                <a:lnTo>
                  <a:pt x="3027" y="70"/>
                </a:lnTo>
                <a:lnTo>
                  <a:pt x="3090" y="100"/>
                </a:lnTo>
                <a:lnTo>
                  <a:pt x="3149" y="133"/>
                </a:lnTo>
                <a:lnTo>
                  <a:pt x="3203" y="171"/>
                </a:lnTo>
                <a:lnTo>
                  <a:pt x="3253" y="212"/>
                </a:lnTo>
                <a:lnTo>
                  <a:pt x="3343" y="195"/>
                </a:lnTo>
                <a:lnTo>
                  <a:pt x="3431" y="174"/>
                </a:lnTo>
                <a:lnTo>
                  <a:pt x="3516" y="148"/>
                </a:lnTo>
                <a:lnTo>
                  <a:pt x="3599" y="119"/>
                </a:lnTo>
                <a:lnTo>
                  <a:pt x="3680" y="86"/>
                </a:lnTo>
                <a:lnTo>
                  <a:pt x="3758" y="49"/>
                </a:lnTo>
                <a:lnTo>
                  <a:pt x="3733" y="107"/>
                </a:lnTo>
                <a:lnTo>
                  <a:pt x="3700" y="162"/>
                </a:lnTo>
                <a:lnTo>
                  <a:pt x="3664" y="214"/>
                </a:lnTo>
                <a:lnTo>
                  <a:pt x="3622" y="264"/>
                </a:lnTo>
                <a:lnTo>
                  <a:pt x="3576" y="309"/>
                </a:lnTo>
                <a:lnTo>
                  <a:pt x="3524" y="351"/>
                </a:lnTo>
                <a:lnTo>
                  <a:pt x="3469" y="389"/>
                </a:lnTo>
                <a:lnTo>
                  <a:pt x="3409" y="422"/>
                </a:lnTo>
                <a:lnTo>
                  <a:pt x="3504" y="410"/>
                </a:lnTo>
                <a:lnTo>
                  <a:pt x="3597" y="393"/>
                </a:lnTo>
                <a:lnTo>
                  <a:pt x="3689" y="372"/>
                </a:lnTo>
                <a:lnTo>
                  <a:pt x="3778" y="346"/>
                </a:lnTo>
                <a:lnTo>
                  <a:pt x="3863" y="315"/>
                </a:lnTo>
                <a:lnTo>
                  <a:pt x="3809" y="382"/>
                </a:lnTo>
                <a:lnTo>
                  <a:pt x="3748" y="446"/>
                </a:lnTo>
                <a:lnTo>
                  <a:pt x="3684" y="505"/>
                </a:lnTo>
                <a:lnTo>
                  <a:pt x="3616" y="562"/>
                </a:lnTo>
                <a:lnTo>
                  <a:pt x="3543" y="615"/>
                </a:lnTo>
                <a:lnTo>
                  <a:pt x="3467" y="665"/>
                </a:lnTo>
                <a:lnTo>
                  <a:pt x="3470" y="752"/>
                </a:lnTo>
                <a:lnTo>
                  <a:pt x="3469" y="829"/>
                </a:lnTo>
                <a:lnTo>
                  <a:pt x="3463" y="906"/>
                </a:lnTo>
                <a:lnTo>
                  <a:pt x="3453" y="984"/>
                </a:lnTo>
                <a:lnTo>
                  <a:pt x="3439" y="1060"/>
                </a:lnTo>
                <a:lnTo>
                  <a:pt x="3422" y="1138"/>
                </a:lnTo>
                <a:lnTo>
                  <a:pt x="3401" y="1216"/>
                </a:lnTo>
                <a:lnTo>
                  <a:pt x="3376" y="1293"/>
                </a:lnTo>
                <a:lnTo>
                  <a:pt x="3347" y="1370"/>
                </a:lnTo>
                <a:lnTo>
                  <a:pt x="3314" y="1446"/>
                </a:lnTo>
                <a:lnTo>
                  <a:pt x="3278" y="1521"/>
                </a:lnTo>
                <a:lnTo>
                  <a:pt x="3238" y="1595"/>
                </a:lnTo>
                <a:lnTo>
                  <a:pt x="3194" y="1669"/>
                </a:lnTo>
                <a:lnTo>
                  <a:pt x="3148" y="1741"/>
                </a:lnTo>
                <a:lnTo>
                  <a:pt x="3096" y="1812"/>
                </a:lnTo>
                <a:lnTo>
                  <a:pt x="3042" y="1880"/>
                </a:lnTo>
                <a:lnTo>
                  <a:pt x="2983" y="1947"/>
                </a:lnTo>
                <a:lnTo>
                  <a:pt x="2922" y="2013"/>
                </a:lnTo>
                <a:lnTo>
                  <a:pt x="2856" y="2076"/>
                </a:lnTo>
                <a:lnTo>
                  <a:pt x="2787" y="2136"/>
                </a:lnTo>
                <a:lnTo>
                  <a:pt x="2715" y="2195"/>
                </a:lnTo>
                <a:lnTo>
                  <a:pt x="2639" y="2251"/>
                </a:lnTo>
                <a:lnTo>
                  <a:pt x="2559" y="2303"/>
                </a:lnTo>
                <a:lnTo>
                  <a:pt x="2476" y="2354"/>
                </a:lnTo>
                <a:lnTo>
                  <a:pt x="2390" y="2401"/>
                </a:lnTo>
                <a:lnTo>
                  <a:pt x="2300" y="2445"/>
                </a:lnTo>
                <a:lnTo>
                  <a:pt x="2207" y="2485"/>
                </a:lnTo>
                <a:lnTo>
                  <a:pt x="2109" y="2522"/>
                </a:lnTo>
                <a:lnTo>
                  <a:pt x="2010" y="2555"/>
                </a:lnTo>
                <a:lnTo>
                  <a:pt x="1906" y="2584"/>
                </a:lnTo>
                <a:lnTo>
                  <a:pt x="1799" y="2610"/>
                </a:lnTo>
                <a:lnTo>
                  <a:pt x="1690" y="2631"/>
                </a:lnTo>
                <a:lnTo>
                  <a:pt x="1576" y="2647"/>
                </a:lnTo>
                <a:lnTo>
                  <a:pt x="1459" y="2659"/>
                </a:lnTo>
                <a:lnTo>
                  <a:pt x="1339" y="2666"/>
                </a:lnTo>
                <a:lnTo>
                  <a:pt x="1215" y="2669"/>
                </a:lnTo>
                <a:lnTo>
                  <a:pt x="1094" y="2666"/>
                </a:lnTo>
                <a:lnTo>
                  <a:pt x="975" y="2658"/>
                </a:lnTo>
                <a:lnTo>
                  <a:pt x="857" y="2645"/>
                </a:lnTo>
                <a:lnTo>
                  <a:pt x="741" y="2627"/>
                </a:lnTo>
                <a:lnTo>
                  <a:pt x="628" y="2602"/>
                </a:lnTo>
                <a:lnTo>
                  <a:pt x="516" y="2575"/>
                </a:lnTo>
                <a:lnTo>
                  <a:pt x="408" y="2542"/>
                </a:lnTo>
                <a:lnTo>
                  <a:pt x="301" y="2504"/>
                </a:lnTo>
                <a:lnTo>
                  <a:pt x="197" y="2463"/>
                </a:lnTo>
                <a:lnTo>
                  <a:pt x="98" y="2416"/>
                </a:lnTo>
                <a:lnTo>
                  <a:pt x="0" y="2366"/>
                </a:lnTo>
                <a:lnTo>
                  <a:pt x="94" y="2373"/>
                </a:lnTo>
                <a:lnTo>
                  <a:pt x="189" y="2375"/>
                </a:lnTo>
                <a:lnTo>
                  <a:pt x="300" y="2372"/>
                </a:lnTo>
                <a:lnTo>
                  <a:pt x="408" y="2363"/>
                </a:lnTo>
                <a:lnTo>
                  <a:pt x="514" y="2348"/>
                </a:lnTo>
                <a:lnTo>
                  <a:pt x="617" y="2326"/>
                </a:lnTo>
                <a:lnTo>
                  <a:pt x="718" y="2299"/>
                </a:lnTo>
                <a:lnTo>
                  <a:pt x="817" y="2267"/>
                </a:lnTo>
                <a:lnTo>
                  <a:pt x="911" y="2229"/>
                </a:lnTo>
                <a:lnTo>
                  <a:pt x="1002" y="2187"/>
                </a:lnTo>
                <a:lnTo>
                  <a:pt x="1089" y="2139"/>
                </a:lnTo>
                <a:lnTo>
                  <a:pt x="1174" y="2088"/>
                </a:lnTo>
                <a:lnTo>
                  <a:pt x="1100" y="2084"/>
                </a:lnTo>
                <a:lnTo>
                  <a:pt x="1029" y="2074"/>
                </a:lnTo>
                <a:lnTo>
                  <a:pt x="960" y="2058"/>
                </a:lnTo>
                <a:lnTo>
                  <a:pt x="893" y="2039"/>
                </a:lnTo>
                <a:lnTo>
                  <a:pt x="829" y="2014"/>
                </a:lnTo>
                <a:lnTo>
                  <a:pt x="768" y="1985"/>
                </a:lnTo>
                <a:lnTo>
                  <a:pt x="711" y="1951"/>
                </a:lnTo>
                <a:lnTo>
                  <a:pt x="658" y="1914"/>
                </a:lnTo>
                <a:lnTo>
                  <a:pt x="609" y="1872"/>
                </a:lnTo>
                <a:lnTo>
                  <a:pt x="564" y="1828"/>
                </a:lnTo>
                <a:lnTo>
                  <a:pt x="523" y="1780"/>
                </a:lnTo>
                <a:lnTo>
                  <a:pt x="488" y="1729"/>
                </a:lnTo>
                <a:lnTo>
                  <a:pt x="458" y="1675"/>
                </a:lnTo>
                <a:lnTo>
                  <a:pt x="433" y="1620"/>
                </a:lnTo>
                <a:lnTo>
                  <a:pt x="508" y="1629"/>
                </a:lnTo>
                <a:lnTo>
                  <a:pt x="583" y="1631"/>
                </a:lnTo>
                <a:lnTo>
                  <a:pt x="654" y="1629"/>
                </a:lnTo>
                <a:lnTo>
                  <a:pt x="724" y="1621"/>
                </a:lnTo>
                <a:lnTo>
                  <a:pt x="791" y="1608"/>
                </a:lnTo>
                <a:lnTo>
                  <a:pt x="719" y="1593"/>
                </a:lnTo>
                <a:lnTo>
                  <a:pt x="652" y="1572"/>
                </a:lnTo>
                <a:lnTo>
                  <a:pt x="586" y="1547"/>
                </a:lnTo>
                <a:lnTo>
                  <a:pt x="524" y="1516"/>
                </a:lnTo>
                <a:lnTo>
                  <a:pt x="466" y="1482"/>
                </a:lnTo>
                <a:lnTo>
                  <a:pt x="411" y="1443"/>
                </a:lnTo>
                <a:lnTo>
                  <a:pt x="361" y="1399"/>
                </a:lnTo>
                <a:lnTo>
                  <a:pt x="315" y="1353"/>
                </a:lnTo>
                <a:lnTo>
                  <a:pt x="275" y="1303"/>
                </a:lnTo>
                <a:lnTo>
                  <a:pt x="240" y="1249"/>
                </a:lnTo>
                <a:lnTo>
                  <a:pt x="210" y="1194"/>
                </a:lnTo>
                <a:lnTo>
                  <a:pt x="187" y="1135"/>
                </a:lnTo>
                <a:lnTo>
                  <a:pt x="170" y="1074"/>
                </a:lnTo>
                <a:lnTo>
                  <a:pt x="159" y="1011"/>
                </a:lnTo>
                <a:lnTo>
                  <a:pt x="156" y="946"/>
                </a:lnTo>
                <a:lnTo>
                  <a:pt x="156" y="938"/>
                </a:lnTo>
                <a:lnTo>
                  <a:pt x="210" y="962"/>
                </a:lnTo>
                <a:lnTo>
                  <a:pt x="268" y="982"/>
                </a:lnTo>
                <a:lnTo>
                  <a:pt x="327" y="999"/>
                </a:lnTo>
                <a:lnTo>
                  <a:pt x="388" y="1011"/>
                </a:lnTo>
                <a:lnTo>
                  <a:pt x="449" y="1019"/>
                </a:lnTo>
                <a:lnTo>
                  <a:pt x="514" y="1023"/>
                </a:lnTo>
                <a:lnTo>
                  <a:pt x="458" y="988"/>
                </a:lnTo>
                <a:lnTo>
                  <a:pt x="405" y="949"/>
                </a:lnTo>
                <a:lnTo>
                  <a:pt x="358" y="906"/>
                </a:lnTo>
                <a:lnTo>
                  <a:pt x="314" y="860"/>
                </a:lnTo>
                <a:lnTo>
                  <a:pt x="276" y="811"/>
                </a:lnTo>
                <a:lnTo>
                  <a:pt x="243" y="758"/>
                </a:lnTo>
                <a:lnTo>
                  <a:pt x="214" y="703"/>
                </a:lnTo>
                <a:lnTo>
                  <a:pt x="191" y="646"/>
                </a:lnTo>
                <a:lnTo>
                  <a:pt x="175" y="586"/>
                </a:lnTo>
                <a:lnTo>
                  <a:pt x="165" y="526"/>
                </a:lnTo>
                <a:lnTo>
                  <a:pt x="162" y="462"/>
                </a:lnTo>
                <a:lnTo>
                  <a:pt x="165" y="401"/>
                </a:lnTo>
                <a:lnTo>
                  <a:pt x="174" y="341"/>
                </a:lnTo>
                <a:lnTo>
                  <a:pt x="189" y="284"/>
                </a:lnTo>
                <a:lnTo>
                  <a:pt x="210" y="228"/>
                </a:lnTo>
                <a:lnTo>
                  <a:pt x="237" y="175"/>
                </a:lnTo>
                <a:lnTo>
                  <a:pt x="269" y="123"/>
                </a:lnTo>
                <a:lnTo>
                  <a:pt x="345" y="198"/>
                </a:lnTo>
                <a:lnTo>
                  <a:pt x="425" y="270"/>
                </a:lnTo>
                <a:lnTo>
                  <a:pt x="509" y="337"/>
                </a:lnTo>
                <a:lnTo>
                  <a:pt x="597" y="401"/>
                </a:lnTo>
                <a:lnTo>
                  <a:pt x="688" y="462"/>
                </a:lnTo>
                <a:lnTo>
                  <a:pt x="785" y="517"/>
                </a:lnTo>
                <a:lnTo>
                  <a:pt x="883" y="570"/>
                </a:lnTo>
                <a:lnTo>
                  <a:pt x="986" y="618"/>
                </a:lnTo>
                <a:lnTo>
                  <a:pt x="1092" y="661"/>
                </a:lnTo>
                <a:lnTo>
                  <a:pt x="1200" y="699"/>
                </a:lnTo>
                <a:lnTo>
                  <a:pt x="1310" y="734"/>
                </a:lnTo>
                <a:lnTo>
                  <a:pt x="1425" y="763"/>
                </a:lnTo>
                <a:lnTo>
                  <a:pt x="1541" y="786"/>
                </a:lnTo>
                <a:lnTo>
                  <a:pt x="1660" y="806"/>
                </a:lnTo>
                <a:lnTo>
                  <a:pt x="1780" y="819"/>
                </a:lnTo>
                <a:lnTo>
                  <a:pt x="1904" y="827"/>
                </a:lnTo>
                <a:lnTo>
                  <a:pt x="1892" y="777"/>
                </a:lnTo>
                <a:lnTo>
                  <a:pt x="1885" y="726"/>
                </a:lnTo>
                <a:lnTo>
                  <a:pt x="1882" y="674"/>
                </a:lnTo>
                <a:lnTo>
                  <a:pt x="1887" y="608"/>
                </a:lnTo>
                <a:lnTo>
                  <a:pt x="1898" y="546"/>
                </a:lnTo>
                <a:lnTo>
                  <a:pt x="1914" y="485"/>
                </a:lnTo>
                <a:lnTo>
                  <a:pt x="1938" y="425"/>
                </a:lnTo>
                <a:lnTo>
                  <a:pt x="1968" y="370"/>
                </a:lnTo>
                <a:lnTo>
                  <a:pt x="2004" y="316"/>
                </a:lnTo>
                <a:lnTo>
                  <a:pt x="2044" y="266"/>
                </a:lnTo>
                <a:lnTo>
                  <a:pt x="2090" y="219"/>
                </a:lnTo>
                <a:lnTo>
                  <a:pt x="2140" y="177"/>
                </a:lnTo>
                <a:lnTo>
                  <a:pt x="2196" y="137"/>
                </a:lnTo>
                <a:lnTo>
                  <a:pt x="2255" y="103"/>
                </a:lnTo>
                <a:lnTo>
                  <a:pt x="2318" y="73"/>
                </a:lnTo>
                <a:lnTo>
                  <a:pt x="2384" y="47"/>
                </a:lnTo>
                <a:lnTo>
                  <a:pt x="2453" y="27"/>
                </a:lnTo>
                <a:lnTo>
                  <a:pt x="2524" y="12"/>
                </a:lnTo>
                <a:lnTo>
                  <a:pt x="2599" y="3"/>
                </a:lnTo>
                <a:lnTo>
                  <a:pt x="267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72" name="CustomShape 2"/>
          <p:cNvSpPr/>
          <p:nvPr/>
        </p:nvSpPr>
        <p:spPr>
          <a:xfrm>
            <a:off x="9619920" y="6076440"/>
            <a:ext cx="2548080" cy="311760"/>
          </a:xfrm>
          <a:prstGeom prst="rect">
            <a:avLst/>
          </a:prstGeom>
          <a:noFill/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b="0" lang="en-US" sz="1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@slidemodel</a:t>
            </a:r>
            <a:endParaRPr b="0" lang="en-US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3" name="CustomShape 3"/>
          <p:cNvSpPr/>
          <p:nvPr/>
        </p:nvSpPr>
        <p:spPr>
          <a:xfrm>
            <a:off x="9635760" y="6400800"/>
            <a:ext cx="2548080" cy="303480"/>
          </a:xfrm>
          <a:prstGeom prst="rect">
            <a:avLst/>
          </a:prstGeom>
          <a:noFill/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b="0" lang="en-US" sz="1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http://slidemodel.com</a:t>
            </a:r>
            <a:endParaRPr b="0" lang="en-US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4" name="CustomShape 4"/>
          <p:cNvSpPr/>
          <p:nvPr/>
        </p:nvSpPr>
        <p:spPr>
          <a:xfrm>
            <a:off x="9318960" y="6445800"/>
            <a:ext cx="210960" cy="213480"/>
          </a:xfrm>
          <a:custGeom>
            <a:avLst/>
            <a:gdLst/>
            <a:ahLst/>
            <a:rect l="l" t="t" r="r" b="b"/>
            <a:pathLst>
              <a:path w="3531" h="3517">
                <a:moveTo>
                  <a:pt x="1179" y="1508"/>
                </a:moveTo>
                <a:lnTo>
                  <a:pt x="1222" y="1510"/>
                </a:lnTo>
                <a:lnTo>
                  <a:pt x="1265" y="1517"/>
                </a:lnTo>
                <a:lnTo>
                  <a:pt x="1308" y="1529"/>
                </a:lnTo>
                <a:lnTo>
                  <a:pt x="1349" y="1544"/>
                </a:lnTo>
                <a:lnTo>
                  <a:pt x="1387" y="1565"/>
                </a:lnTo>
                <a:lnTo>
                  <a:pt x="1424" y="1590"/>
                </a:lnTo>
                <a:lnTo>
                  <a:pt x="1457" y="1619"/>
                </a:lnTo>
                <a:lnTo>
                  <a:pt x="1470" y="1637"/>
                </a:lnTo>
                <a:lnTo>
                  <a:pt x="1478" y="1655"/>
                </a:lnTo>
                <a:lnTo>
                  <a:pt x="1481" y="1675"/>
                </a:lnTo>
                <a:lnTo>
                  <a:pt x="1478" y="1696"/>
                </a:lnTo>
                <a:lnTo>
                  <a:pt x="1470" y="1714"/>
                </a:lnTo>
                <a:lnTo>
                  <a:pt x="1457" y="1730"/>
                </a:lnTo>
                <a:lnTo>
                  <a:pt x="1441" y="1744"/>
                </a:lnTo>
                <a:lnTo>
                  <a:pt x="1422" y="1751"/>
                </a:lnTo>
                <a:lnTo>
                  <a:pt x="1401" y="1753"/>
                </a:lnTo>
                <a:lnTo>
                  <a:pt x="1382" y="1751"/>
                </a:lnTo>
                <a:lnTo>
                  <a:pt x="1363" y="1744"/>
                </a:lnTo>
                <a:lnTo>
                  <a:pt x="1346" y="1730"/>
                </a:lnTo>
                <a:lnTo>
                  <a:pt x="1320" y="1709"/>
                </a:lnTo>
                <a:lnTo>
                  <a:pt x="1292" y="1691"/>
                </a:lnTo>
                <a:lnTo>
                  <a:pt x="1260" y="1677"/>
                </a:lnTo>
                <a:lnTo>
                  <a:pt x="1228" y="1668"/>
                </a:lnTo>
                <a:lnTo>
                  <a:pt x="1195" y="1664"/>
                </a:lnTo>
                <a:lnTo>
                  <a:pt x="1161" y="1664"/>
                </a:lnTo>
                <a:lnTo>
                  <a:pt x="1128" y="1668"/>
                </a:lnTo>
                <a:lnTo>
                  <a:pt x="1096" y="1677"/>
                </a:lnTo>
                <a:lnTo>
                  <a:pt x="1064" y="1691"/>
                </a:lnTo>
                <a:lnTo>
                  <a:pt x="1036" y="1709"/>
                </a:lnTo>
                <a:lnTo>
                  <a:pt x="1011" y="1730"/>
                </a:lnTo>
                <a:lnTo>
                  <a:pt x="227" y="2510"/>
                </a:lnTo>
                <a:lnTo>
                  <a:pt x="204" y="2537"/>
                </a:lnTo>
                <a:lnTo>
                  <a:pt x="185" y="2566"/>
                </a:lnTo>
                <a:lnTo>
                  <a:pt x="172" y="2597"/>
                </a:lnTo>
                <a:lnTo>
                  <a:pt x="162" y="2628"/>
                </a:lnTo>
                <a:lnTo>
                  <a:pt x="158" y="2661"/>
                </a:lnTo>
                <a:lnTo>
                  <a:pt x="158" y="2694"/>
                </a:lnTo>
                <a:lnTo>
                  <a:pt x="162" y="2726"/>
                </a:lnTo>
                <a:lnTo>
                  <a:pt x="172" y="2759"/>
                </a:lnTo>
                <a:lnTo>
                  <a:pt x="185" y="2790"/>
                </a:lnTo>
                <a:lnTo>
                  <a:pt x="204" y="2818"/>
                </a:lnTo>
                <a:lnTo>
                  <a:pt x="227" y="2844"/>
                </a:lnTo>
                <a:lnTo>
                  <a:pt x="675" y="3290"/>
                </a:lnTo>
                <a:lnTo>
                  <a:pt x="701" y="3313"/>
                </a:lnTo>
                <a:lnTo>
                  <a:pt x="730" y="3332"/>
                </a:lnTo>
                <a:lnTo>
                  <a:pt x="760" y="3345"/>
                </a:lnTo>
                <a:lnTo>
                  <a:pt x="793" y="3355"/>
                </a:lnTo>
                <a:lnTo>
                  <a:pt x="825" y="3359"/>
                </a:lnTo>
                <a:lnTo>
                  <a:pt x="859" y="3359"/>
                </a:lnTo>
                <a:lnTo>
                  <a:pt x="892" y="3355"/>
                </a:lnTo>
                <a:lnTo>
                  <a:pt x="924" y="3345"/>
                </a:lnTo>
                <a:lnTo>
                  <a:pt x="955" y="3332"/>
                </a:lnTo>
                <a:lnTo>
                  <a:pt x="983" y="3313"/>
                </a:lnTo>
                <a:lnTo>
                  <a:pt x="1011" y="3290"/>
                </a:lnTo>
                <a:lnTo>
                  <a:pt x="1793" y="2510"/>
                </a:lnTo>
                <a:lnTo>
                  <a:pt x="1816" y="2484"/>
                </a:lnTo>
                <a:lnTo>
                  <a:pt x="1835" y="2456"/>
                </a:lnTo>
                <a:lnTo>
                  <a:pt x="1848" y="2424"/>
                </a:lnTo>
                <a:lnTo>
                  <a:pt x="1858" y="2393"/>
                </a:lnTo>
                <a:lnTo>
                  <a:pt x="1862" y="2360"/>
                </a:lnTo>
                <a:lnTo>
                  <a:pt x="1862" y="2327"/>
                </a:lnTo>
                <a:lnTo>
                  <a:pt x="1858" y="2294"/>
                </a:lnTo>
                <a:lnTo>
                  <a:pt x="1848" y="2263"/>
                </a:lnTo>
                <a:lnTo>
                  <a:pt x="1835" y="2231"/>
                </a:lnTo>
                <a:lnTo>
                  <a:pt x="1816" y="2203"/>
                </a:lnTo>
                <a:lnTo>
                  <a:pt x="1793" y="2177"/>
                </a:lnTo>
                <a:lnTo>
                  <a:pt x="1780" y="2159"/>
                </a:lnTo>
                <a:lnTo>
                  <a:pt x="1772" y="2141"/>
                </a:lnTo>
                <a:lnTo>
                  <a:pt x="1770" y="2121"/>
                </a:lnTo>
                <a:lnTo>
                  <a:pt x="1772" y="2100"/>
                </a:lnTo>
                <a:lnTo>
                  <a:pt x="1780" y="2082"/>
                </a:lnTo>
                <a:lnTo>
                  <a:pt x="1793" y="2065"/>
                </a:lnTo>
                <a:lnTo>
                  <a:pt x="1811" y="2052"/>
                </a:lnTo>
                <a:lnTo>
                  <a:pt x="1829" y="2045"/>
                </a:lnTo>
                <a:lnTo>
                  <a:pt x="1849" y="2041"/>
                </a:lnTo>
                <a:lnTo>
                  <a:pt x="1870" y="2045"/>
                </a:lnTo>
                <a:lnTo>
                  <a:pt x="1889" y="2052"/>
                </a:lnTo>
                <a:lnTo>
                  <a:pt x="1905" y="2065"/>
                </a:lnTo>
                <a:lnTo>
                  <a:pt x="1936" y="2099"/>
                </a:lnTo>
                <a:lnTo>
                  <a:pt x="1962" y="2136"/>
                </a:lnTo>
                <a:lnTo>
                  <a:pt x="1983" y="2176"/>
                </a:lnTo>
                <a:lnTo>
                  <a:pt x="1999" y="2216"/>
                </a:lnTo>
                <a:lnTo>
                  <a:pt x="2011" y="2257"/>
                </a:lnTo>
                <a:lnTo>
                  <a:pt x="2019" y="2300"/>
                </a:lnTo>
                <a:lnTo>
                  <a:pt x="2021" y="2344"/>
                </a:lnTo>
                <a:lnTo>
                  <a:pt x="2019" y="2387"/>
                </a:lnTo>
                <a:lnTo>
                  <a:pt x="2011" y="2430"/>
                </a:lnTo>
                <a:lnTo>
                  <a:pt x="1999" y="2471"/>
                </a:lnTo>
                <a:lnTo>
                  <a:pt x="1983" y="2512"/>
                </a:lnTo>
                <a:lnTo>
                  <a:pt x="1962" y="2551"/>
                </a:lnTo>
                <a:lnTo>
                  <a:pt x="1936" y="2588"/>
                </a:lnTo>
                <a:lnTo>
                  <a:pt x="1905" y="2622"/>
                </a:lnTo>
                <a:lnTo>
                  <a:pt x="1123" y="3402"/>
                </a:lnTo>
                <a:lnTo>
                  <a:pt x="1087" y="3432"/>
                </a:lnTo>
                <a:lnTo>
                  <a:pt x="1050" y="3458"/>
                </a:lnTo>
                <a:lnTo>
                  <a:pt x="1012" y="3479"/>
                </a:lnTo>
                <a:lnTo>
                  <a:pt x="971" y="3496"/>
                </a:lnTo>
                <a:lnTo>
                  <a:pt x="928" y="3508"/>
                </a:lnTo>
                <a:lnTo>
                  <a:pt x="886" y="3514"/>
                </a:lnTo>
                <a:lnTo>
                  <a:pt x="843" y="3517"/>
                </a:lnTo>
                <a:lnTo>
                  <a:pt x="799" y="3514"/>
                </a:lnTo>
                <a:lnTo>
                  <a:pt x="756" y="3508"/>
                </a:lnTo>
                <a:lnTo>
                  <a:pt x="714" y="3496"/>
                </a:lnTo>
                <a:lnTo>
                  <a:pt x="674" y="3479"/>
                </a:lnTo>
                <a:lnTo>
                  <a:pt x="634" y="3458"/>
                </a:lnTo>
                <a:lnTo>
                  <a:pt x="597" y="3432"/>
                </a:lnTo>
                <a:lnTo>
                  <a:pt x="563" y="3402"/>
                </a:lnTo>
                <a:lnTo>
                  <a:pt x="115" y="2957"/>
                </a:lnTo>
                <a:lnTo>
                  <a:pt x="84" y="2922"/>
                </a:lnTo>
                <a:lnTo>
                  <a:pt x="58" y="2885"/>
                </a:lnTo>
                <a:lnTo>
                  <a:pt x="37" y="2846"/>
                </a:lnTo>
                <a:lnTo>
                  <a:pt x="21" y="2805"/>
                </a:lnTo>
                <a:lnTo>
                  <a:pt x="9" y="2764"/>
                </a:lnTo>
                <a:lnTo>
                  <a:pt x="2" y="2721"/>
                </a:lnTo>
                <a:lnTo>
                  <a:pt x="0" y="2678"/>
                </a:lnTo>
                <a:lnTo>
                  <a:pt x="0" y="2677"/>
                </a:lnTo>
                <a:lnTo>
                  <a:pt x="2" y="2635"/>
                </a:lnTo>
                <a:lnTo>
                  <a:pt x="9" y="2591"/>
                </a:lnTo>
                <a:lnTo>
                  <a:pt x="21" y="2550"/>
                </a:lnTo>
                <a:lnTo>
                  <a:pt x="37" y="2509"/>
                </a:lnTo>
                <a:lnTo>
                  <a:pt x="58" y="2470"/>
                </a:lnTo>
                <a:lnTo>
                  <a:pt x="84" y="2433"/>
                </a:lnTo>
                <a:lnTo>
                  <a:pt x="115" y="2399"/>
                </a:lnTo>
                <a:lnTo>
                  <a:pt x="899" y="1619"/>
                </a:lnTo>
                <a:lnTo>
                  <a:pt x="932" y="1590"/>
                </a:lnTo>
                <a:lnTo>
                  <a:pt x="969" y="1565"/>
                </a:lnTo>
                <a:lnTo>
                  <a:pt x="1007" y="1544"/>
                </a:lnTo>
                <a:lnTo>
                  <a:pt x="1048" y="1529"/>
                </a:lnTo>
                <a:lnTo>
                  <a:pt x="1091" y="1517"/>
                </a:lnTo>
                <a:lnTo>
                  <a:pt x="1135" y="1510"/>
                </a:lnTo>
                <a:lnTo>
                  <a:pt x="1179" y="1508"/>
                </a:lnTo>
                <a:close/>
                <a:moveTo>
                  <a:pt x="2633" y="816"/>
                </a:moveTo>
                <a:lnTo>
                  <a:pt x="2652" y="818"/>
                </a:lnTo>
                <a:lnTo>
                  <a:pt x="2671" y="826"/>
                </a:lnTo>
                <a:lnTo>
                  <a:pt x="2688" y="839"/>
                </a:lnTo>
                <a:lnTo>
                  <a:pt x="2702" y="857"/>
                </a:lnTo>
                <a:lnTo>
                  <a:pt x="2709" y="875"/>
                </a:lnTo>
                <a:lnTo>
                  <a:pt x="2712" y="895"/>
                </a:lnTo>
                <a:lnTo>
                  <a:pt x="2709" y="916"/>
                </a:lnTo>
                <a:lnTo>
                  <a:pt x="2702" y="934"/>
                </a:lnTo>
                <a:lnTo>
                  <a:pt x="2688" y="952"/>
                </a:lnTo>
                <a:lnTo>
                  <a:pt x="899" y="2733"/>
                </a:lnTo>
                <a:lnTo>
                  <a:pt x="881" y="2746"/>
                </a:lnTo>
                <a:lnTo>
                  <a:pt x="863" y="2754"/>
                </a:lnTo>
                <a:lnTo>
                  <a:pt x="843" y="2757"/>
                </a:lnTo>
                <a:lnTo>
                  <a:pt x="822" y="2754"/>
                </a:lnTo>
                <a:lnTo>
                  <a:pt x="803" y="2746"/>
                </a:lnTo>
                <a:lnTo>
                  <a:pt x="787" y="2733"/>
                </a:lnTo>
                <a:lnTo>
                  <a:pt x="774" y="2717"/>
                </a:lnTo>
                <a:lnTo>
                  <a:pt x="766" y="2698"/>
                </a:lnTo>
                <a:lnTo>
                  <a:pt x="764" y="2677"/>
                </a:lnTo>
                <a:lnTo>
                  <a:pt x="766" y="2658"/>
                </a:lnTo>
                <a:lnTo>
                  <a:pt x="774" y="2639"/>
                </a:lnTo>
                <a:lnTo>
                  <a:pt x="787" y="2622"/>
                </a:lnTo>
                <a:lnTo>
                  <a:pt x="2577" y="839"/>
                </a:lnTo>
                <a:lnTo>
                  <a:pt x="2593" y="826"/>
                </a:lnTo>
                <a:lnTo>
                  <a:pt x="2613" y="818"/>
                </a:lnTo>
                <a:lnTo>
                  <a:pt x="2633" y="816"/>
                </a:lnTo>
                <a:close/>
                <a:moveTo>
                  <a:pt x="2687" y="0"/>
                </a:moveTo>
                <a:lnTo>
                  <a:pt x="2690" y="0"/>
                </a:lnTo>
                <a:lnTo>
                  <a:pt x="2731" y="2"/>
                </a:lnTo>
                <a:lnTo>
                  <a:pt x="2775" y="10"/>
                </a:lnTo>
                <a:lnTo>
                  <a:pt x="2817" y="21"/>
                </a:lnTo>
                <a:lnTo>
                  <a:pt x="2857" y="37"/>
                </a:lnTo>
                <a:lnTo>
                  <a:pt x="2897" y="59"/>
                </a:lnTo>
                <a:lnTo>
                  <a:pt x="2933" y="84"/>
                </a:lnTo>
                <a:lnTo>
                  <a:pt x="2968" y="115"/>
                </a:lnTo>
                <a:lnTo>
                  <a:pt x="3416" y="561"/>
                </a:lnTo>
                <a:lnTo>
                  <a:pt x="3447" y="595"/>
                </a:lnTo>
                <a:lnTo>
                  <a:pt x="3472" y="632"/>
                </a:lnTo>
                <a:lnTo>
                  <a:pt x="3493" y="671"/>
                </a:lnTo>
                <a:lnTo>
                  <a:pt x="3510" y="712"/>
                </a:lnTo>
                <a:lnTo>
                  <a:pt x="3521" y="754"/>
                </a:lnTo>
                <a:lnTo>
                  <a:pt x="3529" y="797"/>
                </a:lnTo>
                <a:lnTo>
                  <a:pt x="3531" y="839"/>
                </a:lnTo>
                <a:lnTo>
                  <a:pt x="3529" y="883"/>
                </a:lnTo>
                <a:lnTo>
                  <a:pt x="3521" y="925"/>
                </a:lnTo>
                <a:lnTo>
                  <a:pt x="3510" y="967"/>
                </a:lnTo>
                <a:lnTo>
                  <a:pt x="3493" y="1008"/>
                </a:lnTo>
                <a:lnTo>
                  <a:pt x="3472" y="1046"/>
                </a:lnTo>
                <a:lnTo>
                  <a:pt x="3447" y="1084"/>
                </a:lnTo>
                <a:lnTo>
                  <a:pt x="3416" y="1118"/>
                </a:lnTo>
                <a:lnTo>
                  <a:pt x="2633" y="1897"/>
                </a:lnTo>
                <a:lnTo>
                  <a:pt x="2600" y="1928"/>
                </a:lnTo>
                <a:lnTo>
                  <a:pt x="2563" y="1953"/>
                </a:lnTo>
                <a:lnTo>
                  <a:pt x="2524" y="1975"/>
                </a:lnTo>
                <a:lnTo>
                  <a:pt x="2483" y="1991"/>
                </a:lnTo>
                <a:lnTo>
                  <a:pt x="2442" y="2003"/>
                </a:lnTo>
                <a:lnTo>
                  <a:pt x="2398" y="2011"/>
                </a:lnTo>
                <a:lnTo>
                  <a:pt x="2353" y="2013"/>
                </a:lnTo>
                <a:lnTo>
                  <a:pt x="2308" y="2011"/>
                </a:lnTo>
                <a:lnTo>
                  <a:pt x="2264" y="2003"/>
                </a:lnTo>
                <a:lnTo>
                  <a:pt x="2222" y="1991"/>
                </a:lnTo>
                <a:lnTo>
                  <a:pt x="2182" y="1975"/>
                </a:lnTo>
                <a:lnTo>
                  <a:pt x="2143" y="1953"/>
                </a:lnTo>
                <a:lnTo>
                  <a:pt x="2107" y="1928"/>
                </a:lnTo>
                <a:lnTo>
                  <a:pt x="2073" y="1897"/>
                </a:lnTo>
                <a:lnTo>
                  <a:pt x="2060" y="1881"/>
                </a:lnTo>
                <a:lnTo>
                  <a:pt x="2052" y="1862"/>
                </a:lnTo>
                <a:lnTo>
                  <a:pt x="2050" y="1842"/>
                </a:lnTo>
                <a:lnTo>
                  <a:pt x="2052" y="1822"/>
                </a:lnTo>
                <a:lnTo>
                  <a:pt x="2060" y="1804"/>
                </a:lnTo>
                <a:lnTo>
                  <a:pt x="2073" y="1786"/>
                </a:lnTo>
                <a:lnTo>
                  <a:pt x="2090" y="1774"/>
                </a:lnTo>
                <a:lnTo>
                  <a:pt x="2109" y="1766"/>
                </a:lnTo>
                <a:lnTo>
                  <a:pt x="2129" y="1763"/>
                </a:lnTo>
                <a:lnTo>
                  <a:pt x="2149" y="1766"/>
                </a:lnTo>
                <a:lnTo>
                  <a:pt x="2168" y="1774"/>
                </a:lnTo>
                <a:lnTo>
                  <a:pt x="2185" y="1786"/>
                </a:lnTo>
                <a:lnTo>
                  <a:pt x="2211" y="1809"/>
                </a:lnTo>
                <a:lnTo>
                  <a:pt x="2240" y="1826"/>
                </a:lnTo>
                <a:lnTo>
                  <a:pt x="2270" y="1840"/>
                </a:lnTo>
                <a:lnTo>
                  <a:pt x="2302" y="1848"/>
                </a:lnTo>
                <a:lnTo>
                  <a:pt x="2336" y="1853"/>
                </a:lnTo>
                <a:lnTo>
                  <a:pt x="2369" y="1853"/>
                </a:lnTo>
                <a:lnTo>
                  <a:pt x="2403" y="1848"/>
                </a:lnTo>
                <a:lnTo>
                  <a:pt x="2435" y="1840"/>
                </a:lnTo>
                <a:lnTo>
                  <a:pt x="2466" y="1826"/>
                </a:lnTo>
                <a:lnTo>
                  <a:pt x="2494" y="1809"/>
                </a:lnTo>
                <a:lnTo>
                  <a:pt x="2521" y="1786"/>
                </a:lnTo>
                <a:lnTo>
                  <a:pt x="3304" y="1007"/>
                </a:lnTo>
                <a:lnTo>
                  <a:pt x="3327" y="980"/>
                </a:lnTo>
                <a:lnTo>
                  <a:pt x="3345" y="952"/>
                </a:lnTo>
                <a:lnTo>
                  <a:pt x="3359" y="921"/>
                </a:lnTo>
                <a:lnTo>
                  <a:pt x="3368" y="888"/>
                </a:lnTo>
                <a:lnTo>
                  <a:pt x="3372" y="856"/>
                </a:lnTo>
                <a:lnTo>
                  <a:pt x="3372" y="823"/>
                </a:lnTo>
                <a:lnTo>
                  <a:pt x="3368" y="790"/>
                </a:lnTo>
                <a:lnTo>
                  <a:pt x="3359" y="758"/>
                </a:lnTo>
                <a:lnTo>
                  <a:pt x="3345" y="728"/>
                </a:lnTo>
                <a:lnTo>
                  <a:pt x="3327" y="698"/>
                </a:lnTo>
                <a:lnTo>
                  <a:pt x="3304" y="672"/>
                </a:lnTo>
                <a:lnTo>
                  <a:pt x="2856" y="227"/>
                </a:lnTo>
                <a:lnTo>
                  <a:pt x="2830" y="204"/>
                </a:lnTo>
                <a:lnTo>
                  <a:pt x="2800" y="186"/>
                </a:lnTo>
                <a:lnTo>
                  <a:pt x="2770" y="172"/>
                </a:lnTo>
                <a:lnTo>
                  <a:pt x="2738" y="163"/>
                </a:lnTo>
                <a:lnTo>
                  <a:pt x="2705" y="158"/>
                </a:lnTo>
                <a:lnTo>
                  <a:pt x="2672" y="158"/>
                </a:lnTo>
                <a:lnTo>
                  <a:pt x="2639" y="163"/>
                </a:lnTo>
                <a:lnTo>
                  <a:pt x="2607" y="172"/>
                </a:lnTo>
                <a:lnTo>
                  <a:pt x="2577" y="186"/>
                </a:lnTo>
                <a:lnTo>
                  <a:pt x="2547" y="204"/>
                </a:lnTo>
                <a:lnTo>
                  <a:pt x="2521" y="227"/>
                </a:lnTo>
                <a:lnTo>
                  <a:pt x="1737" y="1006"/>
                </a:lnTo>
                <a:lnTo>
                  <a:pt x="1714" y="1033"/>
                </a:lnTo>
                <a:lnTo>
                  <a:pt x="1696" y="1062"/>
                </a:lnTo>
                <a:lnTo>
                  <a:pt x="1682" y="1092"/>
                </a:lnTo>
                <a:lnTo>
                  <a:pt x="1673" y="1125"/>
                </a:lnTo>
                <a:lnTo>
                  <a:pt x="1669" y="1158"/>
                </a:lnTo>
                <a:lnTo>
                  <a:pt x="1669" y="1190"/>
                </a:lnTo>
                <a:lnTo>
                  <a:pt x="1673" y="1223"/>
                </a:lnTo>
                <a:lnTo>
                  <a:pt x="1682" y="1255"/>
                </a:lnTo>
                <a:lnTo>
                  <a:pt x="1696" y="1285"/>
                </a:lnTo>
                <a:lnTo>
                  <a:pt x="1714" y="1315"/>
                </a:lnTo>
                <a:lnTo>
                  <a:pt x="1737" y="1341"/>
                </a:lnTo>
                <a:lnTo>
                  <a:pt x="1750" y="1357"/>
                </a:lnTo>
                <a:lnTo>
                  <a:pt x="1758" y="1377"/>
                </a:lnTo>
                <a:lnTo>
                  <a:pt x="1760" y="1397"/>
                </a:lnTo>
                <a:lnTo>
                  <a:pt x="1758" y="1416"/>
                </a:lnTo>
                <a:lnTo>
                  <a:pt x="1750" y="1436"/>
                </a:lnTo>
                <a:lnTo>
                  <a:pt x="1737" y="1452"/>
                </a:lnTo>
                <a:lnTo>
                  <a:pt x="1721" y="1465"/>
                </a:lnTo>
                <a:lnTo>
                  <a:pt x="1702" y="1473"/>
                </a:lnTo>
                <a:lnTo>
                  <a:pt x="1681" y="1475"/>
                </a:lnTo>
                <a:lnTo>
                  <a:pt x="1661" y="1473"/>
                </a:lnTo>
                <a:lnTo>
                  <a:pt x="1643" y="1465"/>
                </a:lnTo>
                <a:lnTo>
                  <a:pt x="1625" y="1452"/>
                </a:lnTo>
                <a:lnTo>
                  <a:pt x="1594" y="1418"/>
                </a:lnTo>
                <a:lnTo>
                  <a:pt x="1569" y="1381"/>
                </a:lnTo>
                <a:lnTo>
                  <a:pt x="1547" y="1342"/>
                </a:lnTo>
                <a:lnTo>
                  <a:pt x="1531" y="1302"/>
                </a:lnTo>
                <a:lnTo>
                  <a:pt x="1520" y="1259"/>
                </a:lnTo>
                <a:lnTo>
                  <a:pt x="1512" y="1217"/>
                </a:lnTo>
                <a:lnTo>
                  <a:pt x="1510" y="1174"/>
                </a:lnTo>
                <a:lnTo>
                  <a:pt x="1512" y="1130"/>
                </a:lnTo>
                <a:lnTo>
                  <a:pt x="1520" y="1088"/>
                </a:lnTo>
                <a:lnTo>
                  <a:pt x="1531" y="1045"/>
                </a:lnTo>
                <a:lnTo>
                  <a:pt x="1547" y="1005"/>
                </a:lnTo>
                <a:lnTo>
                  <a:pt x="1569" y="967"/>
                </a:lnTo>
                <a:lnTo>
                  <a:pt x="1594" y="930"/>
                </a:lnTo>
                <a:lnTo>
                  <a:pt x="1625" y="895"/>
                </a:lnTo>
                <a:lnTo>
                  <a:pt x="2409" y="115"/>
                </a:lnTo>
                <a:lnTo>
                  <a:pt x="2444" y="84"/>
                </a:lnTo>
                <a:lnTo>
                  <a:pt x="2480" y="59"/>
                </a:lnTo>
                <a:lnTo>
                  <a:pt x="2519" y="37"/>
                </a:lnTo>
                <a:lnTo>
                  <a:pt x="2560" y="21"/>
                </a:lnTo>
                <a:lnTo>
                  <a:pt x="2602" y="10"/>
                </a:lnTo>
                <a:lnTo>
                  <a:pt x="2646" y="2"/>
                </a:lnTo>
                <a:lnTo>
                  <a:pt x="268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2023-09-04T14:21:51Z</dcterms:created>
  <dc:creator/>
  <dc:description>This is a &lt;strong&gt;free Business Model Canvas slide design for OpenOffice presentations&lt;/strong&gt; that you can use to represent and describe your business model visually. This template was inspired by Alex Osterwalder's Business Model Canvas and redesigned by &lt;a href="http://slidemodel.com"&gt;SlideModel.com&lt;/a&gt;.</dc:description>
  <cp:keywords>business model canvas template openoffice business model canvas business model canvas templates free business model canvas templates</cp:keywords>
  <dc:language>en-US</dc:language>
  <cp:lastModifiedBy/>
  <cp:revision>1</cp:revision>
  <dc:subject>To see the entire Business Model Canvas slide deck, please visit this &lt;a href="http://slidemodel.com/free-powerpoint-templates/free-business-model-canvas-template-powerpoint/"&gt;link&lt;/a&gt;.</dc:subject>
  <dc:title>Business Model Canvas Template for OpenOffice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Path">
    <vt:lpwstr>Business Model Canvas</vt:lpwstr>
  </property>
  <property fmtid="{D5CDD505-2E9C-101B-9397-08002B2CF9AE}" pid="3" name="Author">
    <vt:lpwstr>SlideModel.com</vt:lpwstr>
  </property>
  <property fmtid="{D5CDD505-2E9C-101B-9397-08002B2CF9AE}" pid="4" name="AuthorWebsite">
    <vt:lpwstr>http://slidemodel.com</vt:lpwstr>
  </property>
  <property fmtid="{D5CDD505-2E9C-101B-9397-08002B2CF9AE}" pid="5" name="License">
    <vt:lpwstr>Free for personal use</vt:lpwstr>
  </property>
</Properties>
</file>