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Layouts/_rels/slideLayout48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6.xml.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2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3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5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5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7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0" y="0"/>
            <a:ext cx="9156600" cy="6858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gradFill>
            <a:gsLst>
              <a:gs pos="0">
                <a:srgbClr val="d9d9d9"/>
              </a:gs>
              <a:gs pos="100000">
                <a:srgbClr val="f2f2f2"/>
              </a:gs>
            </a:gsLst>
            <a:lin ang="1782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CustomShape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gradFill>
            <a:gsLst>
              <a:gs pos="0">
                <a:srgbClr val="f2f2f2"/>
              </a:gs>
              <a:gs pos="100000">
                <a:srgbClr val="ffffff"/>
              </a:gs>
            </a:gsLst>
            <a:lin ang="54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CustomShape 3"/>
          <p:cNvSpPr/>
          <p:nvPr/>
        </p:nvSpPr>
        <p:spPr>
          <a:xfrm>
            <a:off x="12600" y="3848040"/>
            <a:ext cx="9144000" cy="3008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2f2f2">
              <a:alpha val="49000"/>
            </a:srgb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cxnSp>
        <p:nvCxnSpPr>
          <p:cNvPr id="3" name="Line 4"/>
          <p:cNvCxnSpPr/>
          <p:nvPr/>
        </p:nvCxnSpPr>
        <p:spPr>
          <a:xfrm>
            <a:off x="-114840" y="3554280"/>
            <a:ext cx="9254520" cy="360"/>
          </a:xfrm>
          <a:prstGeom prst="straightConnector1">
            <a:avLst/>
          </a:prstGeom>
          <a:ln w="12600">
            <a:solidFill>
              <a:srgbClr val="f2f2f2"/>
            </a:solidFill>
            <a:miter/>
          </a:ln>
        </p:spPr>
      </p:cxnSp>
      <p:sp>
        <p:nvSpPr>
          <p:cNvPr id="4" name="PlaceHolder 5"/>
          <p:cNvSpPr>
            <a:spLocks noGrp="1"/>
          </p:cNvSpPr>
          <p:nvPr>
            <p:ph type="dt"/>
          </p:nvPr>
        </p:nvSpPr>
        <p:spPr>
          <a:xfrm>
            <a:off x="6600960" y="6356520"/>
            <a:ext cx="2057400" cy="36504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r>
              <a:rPr b="0" lang="en-US" sz="1200" spc="-1" strike="noStrike">
                <a:solidFill>
                  <a:srgbClr val="898989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PRESENTER NAME</a:t>
            </a:r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ftr"/>
          </p:nvPr>
        </p:nvSpPr>
        <p:spPr>
          <a:xfrm>
            <a:off x="3029040" y="6356520"/>
            <a:ext cx="3085920" cy="365040"/>
          </a:xfrm>
          <a:prstGeom prst="rect">
            <a:avLst/>
          </a:prstGeom>
        </p:spPr>
        <p:txBody>
          <a:bodyPr anchor="ctr" anchorCtr="1"/>
          <a:p>
            <a:pPr algn="ctr">
              <a:lnSpc>
                <a:spcPct val="100000"/>
              </a:lnSpc>
            </a:pPr>
            <a:r>
              <a:rPr b="0" lang="en-US" sz="1200" spc="-1" strike="noStrike">
                <a:solidFill>
                  <a:srgbClr val="898989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COMPANY NAME</a:t>
            </a:r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sldNum"/>
          </p:nvPr>
        </p:nvSpPr>
        <p:spPr>
          <a:xfrm>
            <a:off x="492120" y="6356520"/>
            <a:ext cx="2057400" cy="36504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570517A2-45A3-4FD3-8F6E-5415E2F121FE}" type="slidenum">
              <a:rPr b="0" lang="en-US" sz="1200" spc="-1" strike="noStrike">
                <a:solidFill>
                  <a:srgbClr val="898989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&lt;number&gt;</a:t>
            </a:fld>
            <a:r>
              <a:rPr b="0" lang="en-US" sz="1200" spc="-1" strike="noStrike">
                <a:solidFill>
                  <a:srgbClr val="898989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|</a:t>
            </a:r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0" y="0"/>
            <a:ext cx="9156600" cy="6858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gradFill>
            <a:gsLst>
              <a:gs pos="0">
                <a:srgbClr val="d9d9d9"/>
              </a:gs>
              <a:gs pos="100000">
                <a:srgbClr val="f2f2f2"/>
              </a:gs>
            </a:gsLst>
            <a:lin ang="1782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4" name="CustomShape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gradFill>
            <a:gsLst>
              <a:gs pos="0">
                <a:srgbClr val="f2f2f2"/>
              </a:gs>
              <a:gs pos="100000">
                <a:srgbClr val="ffffff"/>
              </a:gs>
            </a:gsLst>
            <a:lin ang="54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5" name="CustomShape 3"/>
          <p:cNvSpPr/>
          <p:nvPr/>
        </p:nvSpPr>
        <p:spPr>
          <a:xfrm>
            <a:off x="12600" y="3848040"/>
            <a:ext cx="9144000" cy="3008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2f2f2">
              <a:alpha val="49000"/>
            </a:srgb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cxnSp>
        <p:nvCxnSpPr>
          <p:cNvPr id="46" name="Line 4"/>
          <p:cNvCxnSpPr/>
          <p:nvPr/>
        </p:nvCxnSpPr>
        <p:spPr>
          <a:xfrm>
            <a:off x="-114840" y="3554280"/>
            <a:ext cx="9254520" cy="360"/>
          </a:xfrm>
          <a:prstGeom prst="straightConnector1">
            <a:avLst/>
          </a:prstGeom>
          <a:ln w="12600">
            <a:solidFill>
              <a:srgbClr val="f2f2f2"/>
            </a:solidFill>
            <a:miter/>
          </a:ln>
        </p:spPr>
      </p:cxnSp>
      <p:sp>
        <p:nvSpPr>
          <p:cNvPr id="47" name="PlaceHolder 5"/>
          <p:cNvSpPr>
            <a:spLocks noGrp="1"/>
          </p:cNvSpPr>
          <p:nvPr>
            <p:ph type="subTitle"/>
          </p:nvPr>
        </p:nvSpPr>
        <p:spPr>
          <a:xfrm>
            <a:off x="628560" y="866520"/>
            <a:ext cx="7891200" cy="274320"/>
          </a:xfrm>
          <a:prstGeom prst="rect">
            <a:avLst/>
          </a:prstGeom>
        </p:spPr>
        <p:txBody>
          <a:bodyPr anchorCtr="1"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b="0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Master subtitle style</a:t>
            </a:r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6"/>
          <p:cNvSpPr>
            <a:spLocks noGrp="1"/>
          </p:cNvSpPr>
          <p:nvPr>
            <p:ph type="dt"/>
          </p:nvPr>
        </p:nvSpPr>
        <p:spPr>
          <a:xfrm>
            <a:off x="6600960" y="6356520"/>
            <a:ext cx="2057400" cy="36504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r>
              <a:rPr b="0" lang="en-US" sz="1200" spc="-1" strike="noStrike">
                <a:solidFill>
                  <a:srgbClr val="898989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PRESENTER NAME</a:t>
            </a:r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9" name="PlaceHolder 7"/>
          <p:cNvSpPr>
            <a:spLocks noGrp="1"/>
          </p:cNvSpPr>
          <p:nvPr>
            <p:ph type="ftr"/>
          </p:nvPr>
        </p:nvSpPr>
        <p:spPr>
          <a:xfrm>
            <a:off x="3029040" y="6356520"/>
            <a:ext cx="3085920" cy="365040"/>
          </a:xfrm>
          <a:prstGeom prst="rect">
            <a:avLst/>
          </a:prstGeom>
        </p:spPr>
        <p:txBody>
          <a:bodyPr anchor="ctr" anchorCtr="1"/>
          <a:p>
            <a:pPr algn="ctr">
              <a:lnSpc>
                <a:spcPct val="100000"/>
              </a:lnSpc>
            </a:pPr>
            <a:r>
              <a:rPr b="0" lang="en-US" sz="1200" spc="-1" strike="noStrike">
                <a:solidFill>
                  <a:srgbClr val="898989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COMPANY NAME</a:t>
            </a:r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0" name="PlaceHolder 8"/>
          <p:cNvSpPr>
            <a:spLocks noGrp="1"/>
          </p:cNvSpPr>
          <p:nvPr>
            <p:ph type="sldNum"/>
          </p:nvPr>
        </p:nvSpPr>
        <p:spPr>
          <a:xfrm>
            <a:off x="492120" y="6356520"/>
            <a:ext cx="2057400" cy="36504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7761CEF1-0954-40FC-81C5-39DACC834B9A}" type="slidenum">
              <a:rPr b="0" lang="en-US" sz="1200" spc="-1" strike="noStrike">
                <a:solidFill>
                  <a:srgbClr val="898989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&lt;number&gt;</a:t>
            </a:fld>
            <a:r>
              <a:rPr b="0" lang="en-US" sz="1200" spc="-1" strike="noStrike">
                <a:solidFill>
                  <a:srgbClr val="898989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|</a:t>
            </a:r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cxnSp>
        <p:nvCxnSpPr>
          <p:cNvPr id="51" name="Line 9"/>
          <p:cNvCxnSpPr/>
          <p:nvPr/>
        </p:nvCxnSpPr>
        <p:spPr>
          <a:xfrm>
            <a:off x="3389040" y="1136880"/>
            <a:ext cx="2328840" cy="360"/>
          </a:xfrm>
          <a:prstGeom prst="straightConnector1">
            <a:avLst/>
          </a:prstGeom>
          <a:ln w="12600">
            <a:solidFill>
              <a:srgbClr val="000000"/>
            </a:solidFill>
            <a:miter/>
          </a:ln>
        </p:spPr>
      </p:cxnSp>
      <p:sp>
        <p:nvSpPr>
          <p:cNvPr id="52" name="PlaceHolder 10"/>
          <p:cNvSpPr>
            <a:spLocks noGrp="1"/>
          </p:cNvSpPr>
          <p:nvPr>
            <p:ph type="title"/>
          </p:nvPr>
        </p:nvSpPr>
        <p:spPr>
          <a:xfrm>
            <a:off x="628560" y="404640"/>
            <a:ext cx="7886880" cy="461520"/>
          </a:xfrm>
          <a:prstGeom prst="rect">
            <a:avLst/>
          </a:prstGeom>
        </p:spPr>
        <p:txBody>
          <a:bodyPr anchor="ctr" anchorCtr="1"/>
          <a:p>
            <a:pPr algn="ctr"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MASTER TITLE STYLE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CustomShape 1"/>
          <p:cNvSpPr/>
          <p:nvPr/>
        </p:nvSpPr>
        <p:spPr>
          <a:xfrm>
            <a:off x="0" y="0"/>
            <a:ext cx="9156600" cy="6858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gradFill>
            <a:gsLst>
              <a:gs pos="0">
                <a:srgbClr val="d9d9d9"/>
              </a:gs>
              <a:gs pos="100000">
                <a:srgbClr val="f2f2f2"/>
              </a:gs>
            </a:gsLst>
            <a:lin ang="1782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0" name="CustomShape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gradFill>
            <a:gsLst>
              <a:gs pos="0">
                <a:srgbClr val="f2f2f2"/>
              </a:gs>
              <a:gs pos="100000">
                <a:srgbClr val="ffffff"/>
              </a:gs>
            </a:gsLst>
            <a:lin ang="54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1" name="CustomShape 3"/>
          <p:cNvSpPr/>
          <p:nvPr/>
        </p:nvSpPr>
        <p:spPr>
          <a:xfrm>
            <a:off x="12600" y="3848040"/>
            <a:ext cx="9144000" cy="3008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2f2f2">
              <a:alpha val="49000"/>
            </a:srgb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cxnSp>
        <p:nvCxnSpPr>
          <p:cNvPr id="92" name="Line 4"/>
          <p:cNvCxnSpPr/>
          <p:nvPr/>
        </p:nvCxnSpPr>
        <p:spPr>
          <a:xfrm>
            <a:off x="-114840" y="3554280"/>
            <a:ext cx="9254520" cy="360"/>
          </a:xfrm>
          <a:prstGeom prst="straightConnector1">
            <a:avLst/>
          </a:prstGeom>
          <a:ln w="12600">
            <a:solidFill>
              <a:srgbClr val="f2f2f2"/>
            </a:solidFill>
            <a:miter/>
          </a:ln>
        </p:spPr>
      </p:cxnSp>
      <p:sp>
        <p:nvSpPr>
          <p:cNvPr id="93" name="CustomShape 5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4" name="PlaceHolder 6"/>
          <p:cNvSpPr>
            <a:spLocks noGrp="1"/>
          </p:cNvSpPr>
          <p:nvPr>
            <p:ph type="subTitle"/>
          </p:nvPr>
        </p:nvSpPr>
        <p:spPr>
          <a:xfrm>
            <a:off x="628560" y="866520"/>
            <a:ext cx="7891200" cy="274320"/>
          </a:xfrm>
          <a:prstGeom prst="rect">
            <a:avLst/>
          </a:prstGeom>
        </p:spPr>
        <p:txBody>
          <a:bodyPr anchorCtr="1"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b="0" lang="en-US" sz="1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Master subtitle style</a:t>
            </a:r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5" name="PlaceHolder 7"/>
          <p:cNvSpPr>
            <a:spLocks noGrp="1"/>
          </p:cNvSpPr>
          <p:nvPr>
            <p:ph type="dt"/>
          </p:nvPr>
        </p:nvSpPr>
        <p:spPr>
          <a:xfrm>
            <a:off x="6600960" y="6356520"/>
            <a:ext cx="2057400" cy="36504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r>
              <a:rPr b="0" lang="en-US" sz="1200" spc="-1" strike="noStrike">
                <a:solidFill>
                  <a:srgbClr val="898989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PRESENTER NAME</a:t>
            </a:r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6" name="PlaceHolder 8"/>
          <p:cNvSpPr>
            <a:spLocks noGrp="1"/>
          </p:cNvSpPr>
          <p:nvPr>
            <p:ph type="ftr"/>
          </p:nvPr>
        </p:nvSpPr>
        <p:spPr>
          <a:xfrm>
            <a:off x="3029040" y="6356520"/>
            <a:ext cx="3085920" cy="365040"/>
          </a:xfrm>
          <a:prstGeom prst="rect">
            <a:avLst/>
          </a:prstGeom>
        </p:spPr>
        <p:txBody>
          <a:bodyPr anchor="ctr" anchorCtr="1"/>
          <a:p>
            <a:pPr algn="ctr">
              <a:lnSpc>
                <a:spcPct val="100000"/>
              </a:lnSpc>
            </a:pPr>
            <a:r>
              <a:rPr b="0" lang="en-US" sz="1200" spc="-1" strike="noStrike">
                <a:solidFill>
                  <a:srgbClr val="898989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COMPANY NAME</a:t>
            </a:r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7" name="PlaceHolder 9"/>
          <p:cNvSpPr>
            <a:spLocks noGrp="1"/>
          </p:cNvSpPr>
          <p:nvPr>
            <p:ph type="sldNum"/>
          </p:nvPr>
        </p:nvSpPr>
        <p:spPr>
          <a:xfrm>
            <a:off x="492120" y="6356520"/>
            <a:ext cx="2057400" cy="36504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9C83A40B-D594-4389-8C65-A82F748D6AC3}" type="slidenum">
              <a:rPr b="0" lang="en-US" sz="1200" spc="-1" strike="noStrike">
                <a:solidFill>
                  <a:srgbClr val="898989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&lt;number&gt;</a:t>
            </a:fld>
            <a:r>
              <a:rPr b="0" lang="en-US" sz="1200" spc="-1" strike="noStrike">
                <a:solidFill>
                  <a:srgbClr val="898989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|</a:t>
            </a:r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cxnSp>
        <p:nvCxnSpPr>
          <p:cNvPr id="98" name="Line 10"/>
          <p:cNvCxnSpPr/>
          <p:nvPr/>
        </p:nvCxnSpPr>
        <p:spPr>
          <a:xfrm>
            <a:off x="3396960" y="1136880"/>
            <a:ext cx="2328840" cy="360"/>
          </a:xfrm>
          <a:prstGeom prst="straightConnector1">
            <a:avLst/>
          </a:prstGeom>
          <a:ln w="12600">
            <a:solidFill>
              <a:srgbClr val="ffffff"/>
            </a:solidFill>
            <a:miter/>
          </a:ln>
        </p:spPr>
      </p:cxnSp>
      <p:sp>
        <p:nvSpPr>
          <p:cNvPr id="99" name="PlaceHolder 11"/>
          <p:cNvSpPr>
            <a:spLocks noGrp="1"/>
          </p:cNvSpPr>
          <p:nvPr>
            <p:ph type="title"/>
          </p:nvPr>
        </p:nvSpPr>
        <p:spPr>
          <a:xfrm>
            <a:off x="628560" y="404640"/>
            <a:ext cx="7886880" cy="461520"/>
          </a:xfrm>
          <a:prstGeom prst="rect">
            <a:avLst/>
          </a:prstGeom>
        </p:spPr>
        <p:txBody>
          <a:bodyPr anchor="ctr" anchorCtr="1"/>
          <a:p>
            <a:pPr algn="ctr">
              <a:lnSpc>
                <a:spcPct val="100000"/>
              </a:lnSpc>
            </a:pPr>
            <a:r>
              <a:rPr b="0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MASTER TITLE STYLE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1"/>
          <p:cNvSpPr/>
          <p:nvPr/>
        </p:nvSpPr>
        <p:spPr>
          <a:xfrm>
            <a:off x="0" y="0"/>
            <a:ext cx="9156600" cy="6858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gradFill>
            <a:gsLst>
              <a:gs pos="0">
                <a:srgbClr val="d9d9d9"/>
              </a:gs>
              <a:gs pos="100000">
                <a:srgbClr val="f2f2f2"/>
              </a:gs>
            </a:gsLst>
            <a:lin ang="1782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7" name="CustomShape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gradFill>
            <a:gsLst>
              <a:gs pos="0">
                <a:srgbClr val="f2f2f2"/>
              </a:gs>
              <a:gs pos="100000">
                <a:srgbClr val="ffffff"/>
              </a:gs>
            </a:gsLst>
            <a:lin ang="54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8" name="CustomShape 3"/>
          <p:cNvSpPr/>
          <p:nvPr/>
        </p:nvSpPr>
        <p:spPr>
          <a:xfrm>
            <a:off x="12600" y="3848040"/>
            <a:ext cx="9144000" cy="3008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2f2f2">
              <a:alpha val="49000"/>
            </a:srgb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cxnSp>
        <p:nvCxnSpPr>
          <p:cNvPr id="139" name="Line 4"/>
          <p:cNvCxnSpPr/>
          <p:nvPr/>
        </p:nvCxnSpPr>
        <p:spPr>
          <a:xfrm>
            <a:off x="-114840" y="3554280"/>
            <a:ext cx="9254520" cy="360"/>
          </a:xfrm>
          <a:prstGeom prst="straightConnector1">
            <a:avLst/>
          </a:prstGeom>
          <a:ln w="12600">
            <a:solidFill>
              <a:srgbClr val="f2f2f2"/>
            </a:solidFill>
            <a:miter/>
          </a:ln>
        </p:spPr>
      </p:cxnSp>
      <p:sp>
        <p:nvSpPr>
          <p:cNvPr id="140" name="PlaceHolder 5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1" name="PlaceHolder 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CustomShape 1"/>
          <p:cNvSpPr/>
          <p:nvPr/>
        </p:nvSpPr>
        <p:spPr>
          <a:xfrm>
            <a:off x="0" y="1495440"/>
            <a:ext cx="9144000" cy="5362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d9d9d9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9" name="CustomShape 2"/>
          <p:cNvSpPr/>
          <p:nvPr/>
        </p:nvSpPr>
        <p:spPr>
          <a:xfrm>
            <a:off x="0" y="1600200"/>
            <a:ext cx="9144000" cy="13446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d65ac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0" name="TextShape 3"/>
          <p:cNvSpPr txBox="1"/>
          <p:nvPr/>
        </p:nvSpPr>
        <p:spPr>
          <a:xfrm>
            <a:off x="334800" y="1796760"/>
            <a:ext cx="4233240" cy="7693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1" lang="en-US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COMPANY NAME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1" name="TextShape 4"/>
          <p:cNvSpPr txBox="1"/>
          <p:nvPr/>
        </p:nvSpPr>
        <p:spPr>
          <a:xfrm>
            <a:off x="363600" y="2392920"/>
            <a:ext cx="2874600" cy="3384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Replace this text with your own</a:t>
            </a:r>
            <a:endParaRPr b="0" lang="en-US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2" name="CustomShape 5"/>
          <p:cNvSpPr/>
          <p:nvPr/>
        </p:nvSpPr>
        <p:spPr>
          <a:xfrm rot="16200000">
            <a:off x="1482840" y="3913920"/>
            <a:ext cx="117360" cy="117360"/>
          </a:xfrm>
          <a:custGeom>
            <a:avLst/>
            <a:gdLst/>
            <a:ahLst/>
            <a:rect l="l" t="t" r="r" b="b"/>
            <a:pathLst>
              <a:path w="69" h="64">
                <a:moveTo>
                  <a:pt x="2" y="8"/>
                </a:moveTo>
                <a:close/>
              </a:path>
            </a:pathLst>
          </a:custGeom>
          <a:noFill/>
          <a:ln w="38160">
            <a:solidFill>
              <a:srgbClr val="0d65ac"/>
            </a:solidFill>
            <a:miter/>
          </a:ln>
        </p:spPr>
        <p:style>
          <a:lnRef idx="0"/>
          <a:fillRef idx="0"/>
          <a:effectRef idx="0"/>
          <a:fontRef idx="minor"/>
        </p:style>
      </p:sp>
      <p:cxnSp>
        <p:nvCxnSpPr>
          <p:cNvPr id="183" name="Line 6"/>
          <p:cNvCxnSpPr>
            <a:stCxn id="182" idx="46"/>
          </p:cNvCxnSpPr>
          <p:nvPr/>
        </p:nvCxnSpPr>
        <p:spPr>
          <a:xfrm flipV="1">
            <a:off x="1541520" y="2897640"/>
            <a:ext cx="360" cy="1016640"/>
          </a:xfrm>
          <a:prstGeom prst="straightConnector1">
            <a:avLst/>
          </a:prstGeom>
          <a:ln w="38160">
            <a:solidFill>
              <a:srgbClr val="0d65ac"/>
            </a:solidFill>
            <a:miter/>
          </a:ln>
        </p:spPr>
      </p:cxnSp>
      <p:sp>
        <p:nvSpPr>
          <p:cNvPr id="184" name="CustomShape 7"/>
          <p:cNvSpPr/>
          <p:nvPr/>
        </p:nvSpPr>
        <p:spPr>
          <a:xfrm rot="16200000">
            <a:off x="2998080" y="3913920"/>
            <a:ext cx="117360" cy="117360"/>
          </a:xfrm>
          <a:custGeom>
            <a:avLst/>
            <a:gdLst/>
            <a:ahLst/>
            <a:rect l="l" t="t" r="r" b="b"/>
            <a:pathLst>
              <a:path w="69" h="64">
                <a:moveTo>
                  <a:pt x="2" y="8"/>
                </a:moveTo>
                <a:close/>
              </a:path>
            </a:pathLst>
          </a:custGeom>
          <a:noFill/>
          <a:ln w="38160">
            <a:solidFill>
              <a:srgbClr val="0d65ac"/>
            </a:solidFill>
            <a:miter/>
          </a:ln>
        </p:spPr>
        <p:style>
          <a:lnRef idx="0"/>
          <a:fillRef idx="0"/>
          <a:effectRef idx="0"/>
          <a:fontRef idx="minor"/>
        </p:style>
      </p:sp>
      <p:cxnSp>
        <p:nvCxnSpPr>
          <p:cNvPr id="185" name="Line 8"/>
          <p:cNvCxnSpPr>
            <a:stCxn id="184" idx="46"/>
          </p:cNvCxnSpPr>
          <p:nvPr/>
        </p:nvCxnSpPr>
        <p:spPr>
          <a:xfrm flipV="1">
            <a:off x="3056760" y="2897640"/>
            <a:ext cx="360" cy="1016640"/>
          </a:xfrm>
          <a:prstGeom prst="straightConnector1">
            <a:avLst/>
          </a:prstGeom>
          <a:ln w="38160">
            <a:solidFill>
              <a:srgbClr val="0d65ac"/>
            </a:solidFill>
            <a:miter/>
          </a:ln>
        </p:spPr>
      </p:cxnSp>
      <p:sp>
        <p:nvSpPr>
          <p:cNvPr id="186" name="CustomShape 9"/>
          <p:cNvSpPr/>
          <p:nvPr/>
        </p:nvSpPr>
        <p:spPr>
          <a:xfrm rot="16200000">
            <a:off x="4513320" y="3913920"/>
            <a:ext cx="117360" cy="117360"/>
          </a:xfrm>
          <a:custGeom>
            <a:avLst/>
            <a:gdLst/>
            <a:ahLst/>
            <a:rect l="l" t="t" r="r" b="b"/>
            <a:pathLst>
              <a:path w="69" h="64">
                <a:moveTo>
                  <a:pt x="2" y="8"/>
                </a:moveTo>
                <a:close/>
              </a:path>
            </a:pathLst>
          </a:custGeom>
          <a:noFill/>
          <a:ln w="38160">
            <a:solidFill>
              <a:srgbClr val="0d65ac"/>
            </a:solidFill>
            <a:miter/>
          </a:ln>
        </p:spPr>
        <p:style>
          <a:lnRef idx="0"/>
          <a:fillRef idx="0"/>
          <a:effectRef idx="0"/>
          <a:fontRef idx="minor"/>
        </p:style>
      </p:sp>
      <p:cxnSp>
        <p:nvCxnSpPr>
          <p:cNvPr id="187" name="Line 10"/>
          <p:cNvCxnSpPr>
            <a:stCxn id="186" idx="46"/>
          </p:cNvCxnSpPr>
          <p:nvPr/>
        </p:nvCxnSpPr>
        <p:spPr>
          <a:xfrm flipV="1">
            <a:off x="4572000" y="2897640"/>
            <a:ext cx="360" cy="1016640"/>
          </a:xfrm>
          <a:prstGeom prst="straightConnector1">
            <a:avLst/>
          </a:prstGeom>
          <a:ln w="38160">
            <a:solidFill>
              <a:srgbClr val="0d65ac"/>
            </a:solidFill>
            <a:miter/>
          </a:ln>
        </p:spPr>
      </p:cxnSp>
      <p:sp>
        <p:nvSpPr>
          <p:cNvPr id="188" name="CustomShape 11"/>
          <p:cNvSpPr/>
          <p:nvPr/>
        </p:nvSpPr>
        <p:spPr>
          <a:xfrm>
            <a:off x="795960" y="4161960"/>
            <a:ext cx="1491120" cy="8218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Ctr="1"/>
          <a:p>
            <a:pPr algn="ctr">
              <a:lnSpc>
                <a:spcPct val="100000"/>
              </a:lnSpc>
            </a:pPr>
            <a:r>
              <a:rPr b="1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Lorem Ipsum </a:t>
            </a:r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is simply dummy text of the printing and typesetting</a:t>
            </a:r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9" name="CustomShape 12"/>
          <p:cNvSpPr/>
          <p:nvPr/>
        </p:nvSpPr>
        <p:spPr>
          <a:xfrm>
            <a:off x="2287080" y="4161960"/>
            <a:ext cx="1491120" cy="8218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Ctr="1"/>
          <a:p>
            <a:pPr algn="ctr">
              <a:lnSpc>
                <a:spcPct val="100000"/>
              </a:lnSpc>
            </a:pPr>
            <a:r>
              <a:rPr b="1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Lorem Ipsum </a:t>
            </a:r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is simply dummy text of the printing and typesetting</a:t>
            </a:r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0" name="CustomShape 13"/>
          <p:cNvSpPr/>
          <p:nvPr/>
        </p:nvSpPr>
        <p:spPr>
          <a:xfrm>
            <a:off x="3822480" y="4161960"/>
            <a:ext cx="1491120" cy="8218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Ctr="1"/>
          <a:p>
            <a:pPr algn="ctr">
              <a:lnSpc>
                <a:spcPct val="100000"/>
              </a:lnSpc>
            </a:pPr>
            <a:r>
              <a:rPr b="1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Lorem Ipsum </a:t>
            </a:r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is simply dummy text of the printing and typesetting</a:t>
            </a:r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cxnSp>
        <p:nvCxnSpPr>
          <p:cNvPr id="191" name="Line 14"/>
          <p:cNvCxnSpPr/>
          <p:nvPr/>
        </p:nvCxnSpPr>
        <p:spPr>
          <a:xfrm>
            <a:off x="7643160" y="3167280"/>
            <a:ext cx="360" cy="514800"/>
          </a:xfrm>
          <a:prstGeom prst="straightConnector1">
            <a:avLst/>
          </a:prstGeom>
          <a:ln w="12600">
            <a:solidFill>
              <a:srgbClr val="7f7f7f"/>
            </a:solidFill>
            <a:miter/>
          </a:ln>
        </p:spPr>
      </p:cxnSp>
      <p:cxnSp>
        <p:nvCxnSpPr>
          <p:cNvPr id="192" name="Line 15"/>
          <p:cNvCxnSpPr/>
          <p:nvPr/>
        </p:nvCxnSpPr>
        <p:spPr>
          <a:xfrm flipH="1">
            <a:off x="6781680" y="3763080"/>
            <a:ext cx="743400" cy="628200"/>
          </a:xfrm>
          <a:prstGeom prst="straightConnector1">
            <a:avLst/>
          </a:prstGeom>
          <a:ln w="12600">
            <a:solidFill>
              <a:srgbClr val="7f7f7f"/>
            </a:solidFill>
            <a:miter/>
          </a:ln>
        </p:spPr>
      </p:cxnSp>
      <p:cxnSp>
        <p:nvCxnSpPr>
          <p:cNvPr id="193" name="Line 16"/>
          <p:cNvCxnSpPr/>
          <p:nvPr/>
        </p:nvCxnSpPr>
        <p:spPr>
          <a:xfrm>
            <a:off x="6711480" y="4493160"/>
            <a:ext cx="1127880" cy="660240"/>
          </a:xfrm>
          <a:prstGeom prst="straightConnector1">
            <a:avLst/>
          </a:prstGeom>
          <a:ln w="12600">
            <a:solidFill>
              <a:srgbClr val="7f7f7f"/>
            </a:solidFill>
            <a:miter/>
          </a:ln>
        </p:spPr>
      </p:cxnSp>
      <p:sp>
        <p:nvSpPr>
          <p:cNvPr id="194" name="CustomShape 17"/>
          <p:cNvSpPr/>
          <p:nvPr/>
        </p:nvSpPr>
        <p:spPr>
          <a:xfrm>
            <a:off x="6616080" y="1245240"/>
            <a:ext cx="2054880" cy="2054880"/>
          </a:xfrm>
          <a:custGeom>
            <a:avLst/>
            <a:gdLst/>
            <a:ahLst/>
            <a:rect l="l" t="t" r="r" b="b"/>
            <a:pathLst>
              <a:path w="69" h="64">
                <a:moveTo>
                  <a:pt x="2" y="8"/>
                </a:moveTo>
                <a:close/>
              </a:path>
            </a:pathLst>
          </a:custGeom>
          <a:solidFill>
            <a:srgbClr val="d9d9d9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95" name="CustomShape 18"/>
          <p:cNvSpPr/>
          <p:nvPr/>
        </p:nvSpPr>
        <p:spPr>
          <a:xfrm>
            <a:off x="7057080" y="1671120"/>
            <a:ext cx="1172520" cy="1202760"/>
          </a:xfrm>
          <a:custGeom>
            <a:avLst/>
            <a:gdLst/>
            <a:ahLst/>
            <a:rect l="l" t="t" r="r" b="b"/>
            <a:pathLst>
              <a:path w="970" h="995">
                <a:moveTo>
                  <a:pt x="485" y="0"/>
                </a:moveTo>
                <a:lnTo>
                  <a:pt x="501" y="0"/>
                </a:lnTo>
                <a:lnTo>
                  <a:pt x="517" y="1"/>
                </a:lnTo>
                <a:lnTo>
                  <a:pt x="532" y="3"/>
                </a:lnTo>
                <a:lnTo>
                  <a:pt x="547" y="7"/>
                </a:lnTo>
                <a:lnTo>
                  <a:pt x="561" y="11"/>
                </a:lnTo>
                <a:lnTo>
                  <a:pt x="575" y="18"/>
                </a:lnTo>
                <a:lnTo>
                  <a:pt x="581" y="22"/>
                </a:lnTo>
                <a:lnTo>
                  <a:pt x="587" y="26"/>
                </a:lnTo>
                <a:lnTo>
                  <a:pt x="593" y="32"/>
                </a:lnTo>
                <a:lnTo>
                  <a:pt x="598" y="37"/>
                </a:lnTo>
                <a:lnTo>
                  <a:pt x="617" y="58"/>
                </a:lnTo>
                <a:lnTo>
                  <a:pt x="634" y="78"/>
                </a:lnTo>
                <a:lnTo>
                  <a:pt x="641" y="90"/>
                </a:lnTo>
                <a:lnTo>
                  <a:pt x="648" y="100"/>
                </a:lnTo>
                <a:lnTo>
                  <a:pt x="654" y="110"/>
                </a:lnTo>
                <a:lnTo>
                  <a:pt x="659" y="121"/>
                </a:lnTo>
                <a:lnTo>
                  <a:pt x="663" y="131"/>
                </a:lnTo>
                <a:lnTo>
                  <a:pt x="667" y="143"/>
                </a:lnTo>
                <a:lnTo>
                  <a:pt x="670" y="154"/>
                </a:lnTo>
                <a:lnTo>
                  <a:pt x="672" y="166"/>
                </a:lnTo>
                <a:lnTo>
                  <a:pt x="673" y="178"/>
                </a:lnTo>
                <a:lnTo>
                  <a:pt x="673" y="191"/>
                </a:lnTo>
                <a:lnTo>
                  <a:pt x="673" y="204"/>
                </a:lnTo>
                <a:lnTo>
                  <a:pt x="671" y="217"/>
                </a:lnTo>
                <a:lnTo>
                  <a:pt x="665" y="263"/>
                </a:lnTo>
                <a:lnTo>
                  <a:pt x="660" y="290"/>
                </a:lnTo>
                <a:lnTo>
                  <a:pt x="657" y="304"/>
                </a:lnTo>
                <a:lnTo>
                  <a:pt x="656" y="307"/>
                </a:lnTo>
                <a:lnTo>
                  <a:pt x="661" y="304"/>
                </a:lnTo>
                <a:lnTo>
                  <a:pt x="670" y="300"/>
                </a:lnTo>
                <a:lnTo>
                  <a:pt x="673" y="300"/>
                </a:lnTo>
                <a:lnTo>
                  <a:pt x="676" y="300"/>
                </a:lnTo>
                <a:lnTo>
                  <a:pt x="679" y="300"/>
                </a:lnTo>
                <a:lnTo>
                  <a:pt x="681" y="301"/>
                </a:lnTo>
                <a:lnTo>
                  <a:pt x="682" y="303"/>
                </a:lnTo>
                <a:lnTo>
                  <a:pt x="683" y="306"/>
                </a:lnTo>
                <a:lnTo>
                  <a:pt x="684" y="310"/>
                </a:lnTo>
                <a:lnTo>
                  <a:pt x="684" y="315"/>
                </a:lnTo>
                <a:lnTo>
                  <a:pt x="680" y="348"/>
                </a:lnTo>
                <a:lnTo>
                  <a:pt x="672" y="393"/>
                </a:lnTo>
                <a:lnTo>
                  <a:pt x="667" y="413"/>
                </a:lnTo>
                <a:lnTo>
                  <a:pt x="663" y="430"/>
                </a:lnTo>
                <a:lnTo>
                  <a:pt x="660" y="437"/>
                </a:lnTo>
                <a:lnTo>
                  <a:pt x="657" y="442"/>
                </a:lnTo>
                <a:lnTo>
                  <a:pt x="655" y="445"/>
                </a:lnTo>
                <a:lnTo>
                  <a:pt x="652" y="446"/>
                </a:lnTo>
                <a:lnTo>
                  <a:pt x="641" y="442"/>
                </a:lnTo>
                <a:lnTo>
                  <a:pt x="639" y="442"/>
                </a:lnTo>
                <a:lnTo>
                  <a:pt x="638" y="452"/>
                </a:lnTo>
                <a:lnTo>
                  <a:pt x="635" y="475"/>
                </a:lnTo>
                <a:lnTo>
                  <a:pt x="633" y="490"/>
                </a:lnTo>
                <a:lnTo>
                  <a:pt x="629" y="502"/>
                </a:lnTo>
                <a:lnTo>
                  <a:pt x="627" y="508"/>
                </a:lnTo>
                <a:lnTo>
                  <a:pt x="625" y="513"/>
                </a:lnTo>
                <a:lnTo>
                  <a:pt x="623" y="518"/>
                </a:lnTo>
                <a:lnTo>
                  <a:pt x="619" y="521"/>
                </a:lnTo>
                <a:lnTo>
                  <a:pt x="602" y="539"/>
                </a:lnTo>
                <a:lnTo>
                  <a:pt x="596" y="547"/>
                </a:lnTo>
                <a:lnTo>
                  <a:pt x="594" y="568"/>
                </a:lnTo>
                <a:lnTo>
                  <a:pt x="617" y="566"/>
                </a:lnTo>
                <a:lnTo>
                  <a:pt x="617" y="572"/>
                </a:lnTo>
                <a:lnTo>
                  <a:pt x="621" y="586"/>
                </a:lnTo>
                <a:lnTo>
                  <a:pt x="624" y="590"/>
                </a:lnTo>
                <a:lnTo>
                  <a:pt x="627" y="596"/>
                </a:lnTo>
                <a:lnTo>
                  <a:pt x="630" y="601"/>
                </a:lnTo>
                <a:lnTo>
                  <a:pt x="634" y="606"/>
                </a:lnTo>
                <a:lnTo>
                  <a:pt x="639" y="611"/>
                </a:lnTo>
                <a:lnTo>
                  <a:pt x="645" y="615"/>
                </a:lnTo>
                <a:lnTo>
                  <a:pt x="652" y="620"/>
                </a:lnTo>
                <a:lnTo>
                  <a:pt x="660" y="624"/>
                </a:lnTo>
                <a:lnTo>
                  <a:pt x="684" y="635"/>
                </a:lnTo>
                <a:lnTo>
                  <a:pt x="715" y="649"/>
                </a:lnTo>
                <a:lnTo>
                  <a:pt x="753" y="664"/>
                </a:lnTo>
                <a:lnTo>
                  <a:pt x="794" y="681"/>
                </a:lnTo>
                <a:lnTo>
                  <a:pt x="835" y="699"/>
                </a:lnTo>
                <a:lnTo>
                  <a:pt x="872" y="715"/>
                </a:lnTo>
                <a:lnTo>
                  <a:pt x="889" y="723"/>
                </a:lnTo>
                <a:lnTo>
                  <a:pt x="904" y="730"/>
                </a:lnTo>
                <a:lnTo>
                  <a:pt x="917" y="737"/>
                </a:lnTo>
                <a:lnTo>
                  <a:pt x="927" y="743"/>
                </a:lnTo>
                <a:lnTo>
                  <a:pt x="943" y="755"/>
                </a:lnTo>
                <a:lnTo>
                  <a:pt x="954" y="764"/>
                </a:lnTo>
                <a:lnTo>
                  <a:pt x="958" y="769"/>
                </a:lnTo>
                <a:lnTo>
                  <a:pt x="961" y="774"/>
                </a:lnTo>
                <a:lnTo>
                  <a:pt x="964" y="778"/>
                </a:lnTo>
                <a:lnTo>
                  <a:pt x="966" y="783"/>
                </a:lnTo>
                <a:lnTo>
                  <a:pt x="969" y="794"/>
                </a:lnTo>
                <a:lnTo>
                  <a:pt x="970" y="807"/>
                </a:lnTo>
                <a:lnTo>
                  <a:pt x="970" y="821"/>
                </a:lnTo>
                <a:lnTo>
                  <a:pt x="970" y="838"/>
                </a:lnTo>
                <a:lnTo>
                  <a:pt x="968" y="873"/>
                </a:lnTo>
                <a:lnTo>
                  <a:pt x="967" y="899"/>
                </a:lnTo>
                <a:lnTo>
                  <a:pt x="966" y="915"/>
                </a:lnTo>
                <a:lnTo>
                  <a:pt x="966" y="921"/>
                </a:lnTo>
                <a:lnTo>
                  <a:pt x="934" y="929"/>
                </a:lnTo>
                <a:lnTo>
                  <a:pt x="904" y="938"/>
                </a:lnTo>
                <a:lnTo>
                  <a:pt x="873" y="945"/>
                </a:lnTo>
                <a:lnTo>
                  <a:pt x="843" y="954"/>
                </a:lnTo>
                <a:lnTo>
                  <a:pt x="812" y="960"/>
                </a:lnTo>
                <a:lnTo>
                  <a:pt x="780" y="966"/>
                </a:lnTo>
                <a:lnTo>
                  <a:pt x="750" y="972"/>
                </a:lnTo>
                <a:lnTo>
                  <a:pt x="719" y="977"/>
                </a:lnTo>
                <a:lnTo>
                  <a:pt x="690" y="981"/>
                </a:lnTo>
                <a:lnTo>
                  <a:pt x="659" y="985"/>
                </a:lnTo>
                <a:lnTo>
                  <a:pt x="629" y="988"/>
                </a:lnTo>
                <a:lnTo>
                  <a:pt x="598" y="991"/>
                </a:lnTo>
                <a:lnTo>
                  <a:pt x="567" y="993"/>
                </a:lnTo>
                <a:lnTo>
                  <a:pt x="538" y="994"/>
                </a:lnTo>
                <a:lnTo>
                  <a:pt x="507" y="995"/>
                </a:lnTo>
                <a:lnTo>
                  <a:pt x="478" y="995"/>
                </a:lnTo>
                <a:lnTo>
                  <a:pt x="447" y="995"/>
                </a:lnTo>
                <a:lnTo>
                  <a:pt x="418" y="994"/>
                </a:lnTo>
                <a:lnTo>
                  <a:pt x="388" y="993"/>
                </a:lnTo>
                <a:lnTo>
                  <a:pt x="357" y="991"/>
                </a:lnTo>
                <a:lnTo>
                  <a:pt x="328" y="988"/>
                </a:lnTo>
                <a:lnTo>
                  <a:pt x="298" y="985"/>
                </a:lnTo>
                <a:lnTo>
                  <a:pt x="269" y="982"/>
                </a:lnTo>
                <a:lnTo>
                  <a:pt x="239" y="977"/>
                </a:lnTo>
                <a:lnTo>
                  <a:pt x="210" y="972"/>
                </a:lnTo>
                <a:lnTo>
                  <a:pt x="180" y="967"/>
                </a:lnTo>
                <a:lnTo>
                  <a:pt x="151" y="961"/>
                </a:lnTo>
                <a:lnTo>
                  <a:pt x="121" y="954"/>
                </a:lnTo>
                <a:lnTo>
                  <a:pt x="92" y="946"/>
                </a:lnTo>
                <a:lnTo>
                  <a:pt x="63" y="938"/>
                </a:lnTo>
                <a:lnTo>
                  <a:pt x="33" y="930"/>
                </a:lnTo>
                <a:lnTo>
                  <a:pt x="5" y="921"/>
                </a:lnTo>
                <a:lnTo>
                  <a:pt x="4" y="915"/>
                </a:lnTo>
                <a:lnTo>
                  <a:pt x="3" y="899"/>
                </a:lnTo>
                <a:lnTo>
                  <a:pt x="2" y="873"/>
                </a:lnTo>
                <a:lnTo>
                  <a:pt x="1" y="838"/>
                </a:lnTo>
                <a:lnTo>
                  <a:pt x="0" y="821"/>
                </a:lnTo>
                <a:lnTo>
                  <a:pt x="0" y="807"/>
                </a:lnTo>
                <a:lnTo>
                  <a:pt x="1" y="794"/>
                </a:lnTo>
                <a:lnTo>
                  <a:pt x="4" y="783"/>
                </a:lnTo>
                <a:lnTo>
                  <a:pt x="6" y="778"/>
                </a:lnTo>
                <a:lnTo>
                  <a:pt x="9" y="774"/>
                </a:lnTo>
                <a:lnTo>
                  <a:pt x="12" y="769"/>
                </a:lnTo>
                <a:lnTo>
                  <a:pt x="17" y="764"/>
                </a:lnTo>
                <a:lnTo>
                  <a:pt x="28" y="755"/>
                </a:lnTo>
                <a:lnTo>
                  <a:pt x="44" y="743"/>
                </a:lnTo>
                <a:lnTo>
                  <a:pt x="54" y="737"/>
                </a:lnTo>
                <a:lnTo>
                  <a:pt x="66" y="730"/>
                </a:lnTo>
                <a:lnTo>
                  <a:pt x="81" y="723"/>
                </a:lnTo>
                <a:lnTo>
                  <a:pt x="99" y="715"/>
                </a:lnTo>
                <a:lnTo>
                  <a:pt x="136" y="699"/>
                </a:lnTo>
                <a:lnTo>
                  <a:pt x="177" y="681"/>
                </a:lnTo>
                <a:lnTo>
                  <a:pt x="218" y="664"/>
                </a:lnTo>
                <a:lnTo>
                  <a:pt x="256" y="649"/>
                </a:lnTo>
                <a:lnTo>
                  <a:pt x="287" y="635"/>
                </a:lnTo>
                <a:lnTo>
                  <a:pt x="310" y="624"/>
                </a:lnTo>
                <a:lnTo>
                  <a:pt x="318" y="620"/>
                </a:lnTo>
                <a:lnTo>
                  <a:pt x="325" y="615"/>
                </a:lnTo>
                <a:lnTo>
                  <a:pt x="331" y="611"/>
                </a:lnTo>
                <a:lnTo>
                  <a:pt x="336" y="606"/>
                </a:lnTo>
                <a:lnTo>
                  <a:pt x="340" y="601"/>
                </a:lnTo>
                <a:lnTo>
                  <a:pt x="344" y="596"/>
                </a:lnTo>
                <a:lnTo>
                  <a:pt x="346" y="590"/>
                </a:lnTo>
                <a:lnTo>
                  <a:pt x="349" y="586"/>
                </a:lnTo>
                <a:lnTo>
                  <a:pt x="352" y="572"/>
                </a:lnTo>
                <a:lnTo>
                  <a:pt x="352" y="566"/>
                </a:lnTo>
                <a:lnTo>
                  <a:pt x="376" y="568"/>
                </a:lnTo>
                <a:lnTo>
                  <a:pt x="374" y="547"/>
                </a:lnTo>
                <a:lnTo>
                  <a:pt x="369" y="539"/>
                </a:lnTo>
                <a:lnTo>
                  <a:pt x="351" y="521"/>
                </a:lnTo>
                <a:lnTo>
                  <a:pt x="348" y="518"/>
                </a:lnTo>
                <a:lnTo>
                  <a:pt x="345" y="513"/>
                </a:lnTo>
                <a:lnTo>
                  <a:pt x="343" y="508"/>
                </a:lnTo>
                <a:lnTo>
                  <a:pt x="341" y="502"/>
                </a:lnTo>
                <a:lnTo>
                  <a:pt x="338" y="490"/>
                </a:lnTo>
                <a:lnTo>
                  <a:pt x="335" y="475"/>
                </a:lnTo>
                <a:lnTo>
                  <a:pt x="332" y="452"/>
                </a:lnTo>
                <a:lnTo>
                  <a:pt x="331" y="442"/>
                </a:lnTo>
                <a:lnTo>
                  <a:pt x="330" y="442"/>
                </a:lnTo>
                <a:lnTo>
                  <a:pt x="318" y="446"/>
                </a:lnTo>
                <a:lnTo>
                  <a:pt x="315" y="445"/>
                </a:lnTo>
                <a:lnTo>
                  <a:pt x="313" y="442"/>
                </a:lnTo>
                <a:lnTo>
                  <a:pt x="310" y="437"/>
                </a:lnTo>
                <a:lnTo>
                  <a:pt x="308" y="430"/>
                </a:lnTo>
                <a:lnTo>
                  <a:pt x="302" y="413"/>
                </a:lnTo>
                <a:lnTo>
                  <a:pt x="297" y="393"/>
                </a:lnTo>
                <a:lnTo>
                  <a:pt x="290" y="348"/>
                </a:lnTo>
                <a:lnTo>
                  <a:pt x="286" y="315"/>
                </a:lnTo>
                <a:lnTo>
                  <a:pt x="287" y="308"/>
                </a:lnTo>
                <a:lnTo>
                  <a:pt x="288" y="304"/>
                </a:lnTo>
                <a:lnTo>
                  <a:pt x="291" y="301"/>
                </a:lnTo>
                <a:lnTo>
                  <a:pt x="294" y="300"/>
                </a:lnTo>
                <a:lnTo>
                  <a:pt x="297" y="300"/>
                </a:lnTo>
                <a:lnTo>
                  <a:pt x="301" y="301"/>
                </a:lnTo>
                <a:lnTo>
                  <a:pt x="306" y="302"/>
                </a:lnTo>
                <a:lnTo>
                  <a:pt x="309" y="304"/>
                </a:lnTo>
                <a:lnTo>
                  <a:pt x="302" y="290"/>
                </a:lnTo>
                <a:lnTo>
                  <a:pt x="294" y="274"/>
                </a:lnTo>
                <a:lnTo>
                  <a:pt x="291" y="267"/>
                </a:lnTo>
                <a:lnTo>
                  <a:pt x="289" y="258"/>
                </a:lnTo>
                <a:lnTo>
                  <a:pt x="288" y="247"/>
                </a:lnTo>
                <a:lnTo>
                  <a:pt x="287" y="235"/>
                </a:lnTo>
                <a:lnTo>
                  <a:pt x="286" y="207"/>
                </a:lnTo>
                <a:lnTo>
                  <a:pt x="286" y="176"/>
                </a:lnTo>
                <a:lnTo>
                  <a:pt x="289" y="146"/>
                </a:lnTo>
                <a:lnTo>
                  <a:pt x="294" y="116"/>
                </a:lnTo>
                <a:lnTo>
                  <a:pt x="296" y="103"/>
                </a:lnTo>
                <a:lnTo>
                  <a:pt x="300" y="91"/>
                </a:lnTo>
                <a:lnTo>
                  <a:pt x="303" y="80"/>
                </a:lnTo>
                <a:lnTo>
                  <a:pt x="308" y="71"/>
                </a:lnTo>
                <a:lnTo>
                  <a:pt x="314" y="62"/>
                </a:lnTo>
                <a:lnTo>
                  <a:pt x="321" y="56"/>
                </a:lnTo>
                <a:lnTo>
                  <a:pt x="327" y="52"/>
                </a:lnTo>
                <a:lnTo>
                  <a:pt x="334" y="50"/>
                </a:lnTo>
                <a:lnTo>
                  <a:pt x="340" y="49"/>
                </a:lnTo>
                <a:lnTo>
                  <a:pt x="346" y="49"/>
                </a:lnTo>
                <a:lnTo>
                  <a:pt x="352" y="51"/>
                </a:lnTo>
                <a:lnTo>
                  <a:pt x="357" y="53"/>
                </a:lnTo>
                <a:lnTo>
                  <a:pt x="365" y="45"/>
                </a:lnTo>
                <a:lnTo>
                  <a:pt x="372" y="37"/>
                </a:lnTo>
                <a:lnTo>
                  <a:pt x="378" y="32"/>
                </a:lnTo>
                <a:lnTo>
                  <a:pt x="383" y="26"/>
                </a:lnTo>
                <a:lnTo>
                  <a:pt x="389" y="22"/>
                </a:lnTo>
                <a:lnTo>
                  <a:pt x="395" y="18"/>
                </a:lnTo>
                <a:lnTo>
                  <a:pt x="409" y="11"/>
                </a:lnTo>
                <a:lnTo>
                  <a:pt x="424" y="7"/>
                </a:lnTo>
                <a:lnTo>
                  <a:pt x="438" y="3"/>
                </a:lnTo>
                <a:lnTo>
                  <a:pt x="453" y="1"/>
                </a:lnTo>
                <a:lnTo>
                  <a:pt x="470" y="0"/>
                </a:lnTo>
                <a:lnTo>
                  <a:pt x="485" y="0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96" name="CustomShape 19"/>
          <p:cNvSpPr/>
          <p:nvPr/>
        </p:nvSpPr>
        <p:spPr>
          <a:xfrm>
            <a:off x="6371280" y="4200120"/>
            <a:ext cx="586080" cy="586080"/>
          </a:xfrm>
          <a:custGeom>
            <a:avLst/>
            <a:gdLst/>
            <a:ahLst/>
            <a:rect l="l" t="t" r="r" b="b"/>
            <a:pathLst>
              <a:path w="69" h="64">
                <a:moveTo>
                  <a:pt x="2" y="8"/>
                </a:moveTo>
                <a:close/>
              </a:path>
            </a:pathLst>
          </a:custGeom>
          <a:solidFill>
            <a:srgbClr val="ce202a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97" name="CustomShape 20"/>
          <p:cNvSpPr/>
          <p:nvPr/>
        </p:nvSpPr>
        <p:spPr>
          <a:xfrm>
            <a:off x="6528960" y="4363200"/>
            <a:ext cx="263520" cy="252000"/>
          </a:xfrm>
          <a:custGeom>
            <a:avLst/>
            <a:gdLst/>
            <a:ahLst/>
            <a:rect l="l" t="t" r="r" b="b"/>
            <a:pathLst>
              <a:path w="291" h="278">
                <a:moveTo>
                  <a:pt x="145" y="49"/>
                </a:moveTo>
                <a:lnTo>
                  <a:pt x="145" y="49"/>
                </a:lnTo>
                <a:lnTo>
                  <a:pt x="148" y="41"/>
                </a:lnTo>
                <a:lnTo>
                  <a:pt x="153" y="33"/>
                </a:lnTo>
                <a:lnTo>
                  <a:pt x="160" y="25"/>
                </a:lnTo>
                <a:lnTo>
                  <a:pt x="169" y="16"/>
                </a:lnTo>
                <a:lnTo>
                  <a:pt x="176" y="11"/>
                </a:lnTo>
                <a:lnTo>
                  <a:pt x="182" y="8"/>
                </a:lnTo>
                <a:lnTo>
                  <a:pt x="189" y="5"/>
                </a:lnTo>
                <a:lnTo>
                  <a:pt x="198" y="2"/>
                </a:lnTo>
                <a:lnTo>
                  <a:pt x="207" y="1"/>
                </a:lnTo>
                <a:lnTo>
                  <a:pt x="219" y="0"/>
                </a:lnTo>
                <a:lnTo>
                  <a:pt x="219" y="0"/>
                </a:lnTo>
                <a:lnTo>
                  <a:pt x="226" y="1"/>
                </a:lnTo>
                <a:lnTo>
                  <a:pt x="232" y="2"/>
                </a:lnTo>
                <a:lnTo>
                  <a:pt x="246" y="6"/>
                </a:lnTo>
                <a:lnTo>
                  <a:pt x="257" y="13"/>
                </a:lnTo>
                <a:lnTo>
                  <a:pt x="269" y="22"/>
                </a:lnTo>
                <a:lnTo>
                  <a:pt x="278" y="32"/>
                </a:lnTo>
                <a:lnTo>
                  <a:pt x="282" y="39"/>
                </a:lnTo>
                <a:lnTo>
                  <a:pt x="286" y="44"/>
                </a:lnTo>
                <a:lnTo>
                  <a:pt x="288" y="51"/>
                </a:lnTo>
                <a:lnTo>
                  <a:pt x="290" y="59"/>
                </a:lnTo>
                <a:lnTo>
                  <a:pt x="291" y="66"/>
                </a:lnTo>
                <a:lnTo>
                  <a:pt x="291" y="74"/>
                </a:lnTo>
                <a:lnTo>
                  <a:pt x="291" y="74"/>
                </a:lnTo>
                <a:lnTo>
                  <a:pt x="291" y="83"/>
                </a:lnTo>
                <a:lnTo>
                  <a:pt x="290" y="92"/>
                </a:lnTo>
                <a:lnTo>
                  <a:pt x="288" y="101"/>
                </a:lnTo>
                <a:lnTo>
                  <a:pt x="286" y="110"/>
                </a:lnTo>
                <a:lnTo>
                  <a:pt x="278" y="128"/>
                </a:lnTo>
                <a:lnTo>
                  <a:pt x="269" y="146"/>
                </a:lnTo>
                <a:lnTo>
                  <a:pt x="257" y="165"/>
                </a:lnTo>
                <a:lnTo>
                  <a:pt x="246" y="182"/>
                </a:lnTo>
                <a:lnTo>
                  <a:pt x="232" y="197"/>
                </a:lnTo>
                <a:lnTo>
                  <a:pt x="219" y="212"/>
                </a:lnTo>
                <a:lnTo>
                  <a:pt x="205" y="226"/>
                </a:lnTo>
                <a:lnTo>
                  <a:pt x="192" y="239"/>
                </a:lnTo>
                <a:lnTo>
                  <a:pt x="169" y="260"/>
                </a:lnTo>
                <a:lnTo>
                  <a:pt x="152" y="273"/>
                </a:lnTo>
                <a:lnTo>
                  <a:pt x="145" y="278"/>
                </a:lnTo>
                <a:lnTo>
                  <a:pt x="145" y="278"/>
                </a:lnTo>
                <a:lnTo>
                  <a:pt x="139" y="273"/>
                </a:lnTo>
                <a:lnTo>
                  <a:pt x="122" y="260"/>
                </a:lnTo>
                <a:lnTo>
                  <a:pt x="100" y="239"/>
                </a:lnTo>
                <a:lnTo>
                  <a:pt x="86" y="226"/>
                </a:lnTo>
                <a:lnTo>
                  <a:pt x="72" y="212"/>
                </a:lnTo>
                <a:lnTo>
                  <a:pt x="59" y="197"/>
                </a:lnTo>
                <a:lnTo>
                  <a:pt x="45" y="182"/>
                </a:lnTo>
                <a:lnTo>
                  <a:pt x="34" y="165"/>
                </a:lnTo>
                <a:lnTo>
                  <a:pt x="23" y="146"/>
                </a:lnTo>
                <a:lnTo>
                  <a:pt x="13" y="128"/>
                </a:lnTo>
                <a:lnTo>
                  <a:pt x="6" y="110"/>
                </a:lnTo>
                <a:lnTo>
                  <a:pt x="3" y="101"/>
                </a:lnTo>
                <a:lnTo>
                  <a:pt x="1" y="92"/>
                </a:lnTo>
                <a:lnTo>
                  <a:pt x="0" y="83"/>
                </a:lnTo>
                <a:lnTo>
                  <a:pt x="0" y="74"/>
                </a:lnTo>
                <a:lnTo>
                  <a:pt x="0" y="74"/>
                </a:lnTo>
                <a:lnTo>
                  <a:pt x="0" y="66"/>
                </a:lnTo>
                <a:lnTo>
                  <a:pt x="1" y="59"/>
                </a:lnTo>
                <a:lnTo>
                  <a:pt x="3" y="51"/>
                </a:lnTo>
                <a:lnTo>
                  <a:pt x="6" y="44"/>
                </a:lnTo>
                <a:lnTo>
                  <a:pt x="9" y="39"/>
                </a:lnTo>
                <a:lnTo>
                  <a:pt x="13" y="32"/>
                </a:lnTo>
                <a:lnTo>
                  <a:pt x="23" y="22"/>
                </a:lnTo>
                <a:lnTo>
                  <a:pt x="34" y="13"/>
                </a:lnTo>
                <a:lnTo>
                  <a:pt x="45" y="6"/>
                </a:lnTo>
                <a:lnTo>
                  <a:pt x="59" y="2"/>
                </a:lnTo>
                <a:lnTo>
                  <a:pt x="66" y="1"/>
                </a:lnTo>
                <a:lnTo>
                  <a:pt x="72" y="0"/>
                </a:lnTo>
                <a:lnTo>
                  <a:pt x="72" y="0"/>
                </a:lnTo>
                <a:lnTo>
                  <a:pt x="83" y="1"/>
                </a:lnTo>
                <a:lnTo>
                  <a:pt x="93" y="2"/>
                </a:lnTo>
                <a:lnTo>
                  <a:pt x="102" y="5"/>
                </a:lnTo>
                <a:lnTo>
                  <a:pt x="109" y="8"/>
                </a:lnTo>
                <a:lnTo>
                  <a:pt x="116" y="11"/>
                </a:lnTo>
                <a:lnTo>
                  <a:pt x="122" y="16"/>
                </a:lnTo>
                <a:lnTo>
                  <a:pt x="131" y="25"/>
                </a:lnTo>
                <a:lnTo>
                  <a:pt x="138" y="33"/>
                </a:lnTo>
                <a:lnTo>
                  <a:pt x="143" y="41"/>
                </a:lnTo>
                <a:lnTo>
                  <a:pt x="145" y="49"/>
                </a:lnTo>
                <a:lnTo>
                  <a:pt x="145" y="4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98" name="CustomShape 21"/>
          <p:cNvSpPr/>
          <p:nvPr/>
        </p:nvSpPr>
        <p:spPr>
          <a:xfrm>
            <a:off x="7350480" y="3470040"/>
            <a:ext cx="586080" cy="586080"/>
          </a:xfrm>
          <a:custGeom>
            <a:avLst/>
            <a:gdLst/>
            <a:ahLst/>
            <a:rect l="l" t="t" r="r" b="b"/>
            <a:pathLst>
              <a:path w="69" h="64">
                <a:moveTo>
                  <a:pt x="2" y="8"/>
                </a:moveTo>
                <a:close/>
              </a:path>
            </a:pathLst>
          </a:custGeom>
          <a:solidFill>
            <a:srgbClr val="2a9b18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99" name="CustomShape 22"/>
          <p:cNvSpPr/>
          <p:nvPr/>
        </p:nvSpPr>
        <p:spPr>
          <a:xfrm>
            <a:off x="7471800" y="3584520"/>
            <a:ext cx="306000" cy="189000"/>
          </a:xfrm>
          <a:custGeom>
            <a:avLst/>
            <a:gdLst/>
            <a:ahLst/>
            <a:rect l="l" t="t" r="r" b="b"/>
            <a:pathLst>
              <a:path w="303" h="187">
                <a:moveTo>
                  <a:pt x="225" y="81"/>
                </a:moveTo>
                <a:lnTo>
                  <a:pt x="225" y="81"/>
                </a:lnTo>
                <a:lnTo>
                  <a:pt x="209" y="76"/>
                </a:lnTo>
                <a:lnTo>
                  <a:pt x="193" y="72"/>
                </a:lnTo>
                <a:lnTo>
                  <a:pt x="163" y="65"/>
                </a:lnTo>
                <a:lnTo>
                  <a:pt x="163" y="0"/>
                </a:lnTo>
                <a:lnTo>
                  <a:pt x="0" y="93"/>
                </a:lnTo>
                <a:lnTo>
                  <a:pt x="163" y="187"/>
                </a:lnTo>
                <a:lnTo>
                  <a:pt x="163" y="123"/>
                </a:lnTo>
                <a:lnTo>
                  <a:pt x="163" y="123"/>
                </a:lnTo>
                <a:lnTo>
                  <a:pt x="184" y="122"/>
                </a:lnTo>
                <a:lnTo>
                  <a:pt x="207" y="122"/>
                </a:lnTo>
                <a:lnTo>
                  <a:pt x="231" y="123"/>
                </a:lnTo>
                <a:lnTo>
                  <a:pt x="250" y="125"/>
                </a:lnTo>
                <a:lnTo>
                  <a:pt x="250" y="125"/>
                </a:lnTo>
                <a:lnTo>
                  <a:pt x="277" y="130"/>
                </a:lnTo>
                <a:lnTo>
                  <a:pt x="293" y="134"/>
                </a:lnTo>
                <a:lnTo>
                  <a:pt x="301" y="138"/>
                </a:lnTo>
                <a:lnTo>
                  <a:pt x="303" y="140"/>
                </a:lnTo>
                <a:lnTo>
                  <a:pt x="303" y="140"/>
                </a:lnTo>
                <a:lnTo>
                  <a:pt x="296" y="132"/>
                </a:lnTo>
                <a:lnTo>
                  <a:pt x="279" y="115"/>
                </a:lnTo>
                <a:lnTo>
                  <a:pt x="268" y="106"/>
                </a:lnTo>
                <a:lnTo>
                  <a:pt x="254" y="96"/>
                </a:lnTo>
                <a:lnTo>
                  <a:pt x="240" y="88"/>
                </a:lnTo>
                <a:lnTo>
                  <a:pt x="225" y="81"/>
                </a:lnTo>
                <a:lnTo>
                  <a:pt x="225" y="8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00" name="CustomShape 23"/>
          <p:cNvSpPr/>
          <p:nvPr/>
        </p:nvSpPr>
        <p:spPr>
          <a:xfrm>
            <a:off x="7529040" y="3746880"/>
            <a:ext cx="306000" cy="189720"/>
          </a:xfrm>
          <a:custGeom>
            <a:avLst/>
            <a:gdLst/>
            <a:ahLst/>
            <a:rect l="l" t="t" r="r" b="b"/>
            <a:pathLst>
              <a:path w="303" h="188">
                <a:moveTo>
                  <a:pt x="78" y="107"/>
                </a:moveTo>
                <a:lnTo>
                  <a:pt x="78" y="107"/>
                </a:lnTo>
                <a:lnTo>
                  <a:pt x="94" y="112"/>
                </a:lnTo>
                <a:lnTo>
                  <a:pt x="110" y="115"/>
                </a:lnTo>
                <a:lnTo>
                  <a:pt x="141" y="122"/>
                </a:lnTo>
                <a:lnTo>
                  <a:pt x="141" y="188"/>
                </a:lnTo>
                <a:lnTo>
                  <a:pt x="303" y="93"/>
                </a:lnTo>
                <a:lnTo>
                  <a:pt x="141" y="0"/>
                </a:lnTo>
                <a:lnTo>
                  <a:pt x="141" y="65"/>
                </a:lnTo>
                <a:lnTo>
                  <a:pt x="141" y="65"/>
                </a:lnTo>
                <a:lnTo>
                  <a:pt x="119" y="66"/>
                </a:lnTo>
                <a:lnTo>
                  <a:pt x="95" y="66"/>
                </a:lnTo>
                <a:lnTo>
                  <a:pt x="73" y="65"/>
                </a:lnTo>
                <a:lnTo>
                  <a:pt x="52" y="63"/>
                </a:lnTo>
                <a:lnTo>
                  <a:pt x="52" y="63"/>
                </a:lnTo>
                <a:lnTo>
                  <a:pt x="26" y="57"/>
                </a:lnTo>
                <a:lnTo>
                  <a:pt x="10" y="53"/>
                </a:lnTo>
                <a:lnTo>
                  <a:pt x="2" y="49"/>
                </a:lnTo>
                <a:lnTo>
                  <a:pt x="0" y="48"/>
                </a:lnTo>
                <a:lnTo>
                  <a:pt x="0" y="48"/>
                </a:lnTo>
                <a:lnTo>
                  <a:pt x="6" y="55"/>
                </a:lnTo>
                <a:lnTo>
                  <a:pt x="24" y="72"/>
                </a:lnTo>
                <a:lnTo>
                  <a:pt x="35" y="82"/>
                </a:lnTo>
                <a:lnTo>
                  <a:pt x="49" y="91"/>
                </a:lnTo>
                <a:lnTo>
                  <a:pt x="63" y="100"/>
                </a:lnTo>
                <a:lnTo>
                  <a:pt x="78" y="107"/>
                </a:lnTo>
                <a:lnTo>
                  <a:pt x="78" y="10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01" name="CustomShape 24"/>
          <p:cNvSpPr/>
          <p:nvPr/>
        </p:nvSpPr>
        <p:spPr>
          <a:xfrm>
            <a:off x="7282800" y="4526640"/>
            <a:ext cx="1104840" cy="1104840"/>
          </a:xfrm>
          <a:custGeom>
            <a:avLst/>
            <a:gdLst/>
            <a:ahLst/>
            <a:rect l="l" t="t" r="r" b="b"/>
            <a:pathLst>
              <a:path w="69" h="64">
                <a:moveTo>
                  <a:pt x="2" y="8"/>
                </a:moveTo>
                <a:close/>
              </a:path>
            </a:pathLst>
          </a:custGeom>
          <a:solidFill>
            <a:srgbClr val="e99e09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02" name="CustomShape 25"/>
          <p:cNvSpPr/>
          <p:nvPr/>
        </p:nvSpPr>
        <p:spPr>
          <a:xfrm>
            <a:off x="7577640" y="4790880"/>
            <a:ext cx="551520" cy="549720"/>
          </a:xfrm>
          <a:custGeom>
            <a:avLst/>
            <a:gdLst/>
            <a:ahLst/>
            <a:rect l="l" t="t" r="r" b="b"/>
            <a:pathLst>
              <a:path w="286" h="285">
                <a:moveTo>
                  <a:pt x="123" y="149"/>
                </a:moveTo>
                <a:lnTo>
                  <a:pt x="6" y="265"/>
                </a:lnTo>
                <a:lnTo>
                  <a:pt x="6" y="265"/>
                </a:lnTo>
                <a:lnTo>
                  <a:pt x="4" y="269"/>
                </a:lnTo>
                <a:lnTo>
                  <a:pt x="4" y="272"/>
                </a:lnTo>
                <a:lnTo>
                  <a:pt x="4" y="276"/>
                </a:lnTo>
                <a:lnTo>
                  <a:pt x="6" y="279"/>
                </a:lnTo>
                <a:lnTo>
                  <a:pt x="6" y="279"/>
                </a:lnTo>
                <a:lnTo>
                  <a:pt x="9" y="281"/>
                </a:lnTo>
                <a:lnTo>
                  <a:pt x="14" y="282"/>
                </a:lnTo>
                <a:lnTo>
                  <a:pt x="17" y="281"/>
                </a:lnTo>
                <a:lnTo>
                  <a:pt x="21" y="279"/>
                </a:lnTo>
                <a:lnTo>
                  <a:pt x="136" y="163"/>
                </a:lnTo>
                <a:lnTo>
                  <a:pt x="136" y="163"/>
                </a:lnTo>
                <a:lnTo>
                  <a:pt x="129" y="155"/>
                </a:lnTo>
                <a:lnTo>
                  <a:pt x="129" y="155"/>
                </a:lnTo>
                <a:lnTo>
                  <a:pt x="123" y="149"/>
                </a:lnTo>
                <a:lnTo>
                  <a:pt x="123" y="149"/>
                </a:lnTo>
                <a:close/>
                <a:moveTo>
                  <a:pt x="241" y="62"/>
                </a:moveTo>
                <a:lnTo>
                  <a:pt x="249" y="53"/>
                </a:lnTo>
                <a:lnTo>
                  <a:pt x="249" y="53"/>
                </a:lnTo>
                <a:lnTo>
                  <a:pt x="251" y="50"/>
                </a:lnTo>
                <a:lnTo>
                  <a:pt x="252" y="45"/>
                </a:lnTo>
                <a:lnTo>
                  <a:pt x="251" y="41"/>
                </a:lnTo>
                <a:lnTo>
                  <a:pt x="249" y="37"/>
                </a:lnTo>
                <a:lnTo>
                  <a:pt x="249" y="37"/>
                </a:lnTo>
                <a:lnTo>
                  <a:pt x="245" y="34"/>
                </a:lnTo>
                <a:lnTo>
                  <a:pt x="241" y="34"/>
                </a:lnTo>
                <a:lnTo>
                  <a:pt x="236" y="34"/>
                </a:lnTo>
                <a:lnTo>
                  <a:pt x="232" y="37"/>
                </a:lnTo>
                <a:lnTo>
                  <a:pt x="224" y="45"/>
                </a:lnTo>
                <a:lnTo>
                  <a:pt x="224" y="45"/>
                </a:lnTo>
                <a:lnTo>
                  <a:pt x="211" y="35"/>
                </a:lnTo>
                <a:lnTo>
                  <a:pt x="199" y="27"/>
                </a:lnTo>
                <a:lnTo>
                  <a:pt x="185" y="19"/>
                </a:lnTo>
                <a:lnTo>
                  <a:pt x="171" y="14"/>
                </a:lnTo>
                <a:lnTo>
                  <a:pt x="158" y="8"/>
                </a:lnTo>
                <a:lnTo>
                  <a:pt x="143" y="4"/>
                </a:lnTo>
                <a:lnTo>
                  <a:pt x="128" y="1"/>
                </a:lnTo>
                <a:lnTo>
                  <a:pt x="115" y="0"/>
                </a:lnTo>
                <a:lnTo>
                  <a:pt x="99" y="0"/>
                </a:lnTo>
                <a:lnTo>
                  <a:pt x="84" y="0"/>
                </a:lnTo>
                <a:lnTo>
                  <a:pt x="70" y="2"/>
                </a:lnTo>
                <a:lnTo>
                  <a:pt x="56" y="6"/>
                </a:lnTo>
                <a:lnTo>
                  <a:pt x="41" y="10"/>
                </a:lnTo>
                <a:lnTo>
                  <a:pt x="27" y="15"/>
                </a:lnTo>
                <a:lnTo>
                  <a:pt x="14" y="21"/>
                </a:lnTo>
                <a:lnTo>
                  <a:pt x="0" y="29"/>
                </a:lnTo>
                <a:lnTo>
                  <a:pt x="0" y="29"/>
                </a:lnTo>
                <a:lnTo>
                  <a:pt x="11" y="40"/>
                </a:lnTo>
                <a:lnTo>
                  <a:pt x="11" y="40"/>
                </a:lnTo>
                <a:lnTo>
                  <a:pt x="19" y="48"/>
                </a:lnTo>
                <a:lnTo>
                  <a:pt x="25" y="56"/>
                </a:lnTo>
                <a:lnTo>
                  <a:pt x="30" y="63"/>
                </a:lnTo>
                <a:lnTo>
                  <a:pt x="34" y="73"/>
                </a:lnTo>
                <a:lnTo>
                  <a:pt x="38" y="82"/>
                </a:lnTo>
                <a:lnTo>
                  <a:pt x="40" y="92"/>
                </a:lnTo>
                <a:lnTo>
                  <a:pt x="42" y="101"/>
                </a:lnTo>
                <a:lnTo>
                  <a:pt x="42" y="111"/>
                </a:lnTo>
                <a:lnTo>
                  <a:pt x="42" y="111"/>
                </a:lnTo>
                <a:lnTo>
                  <a:pt x="55" y="111"/>
                </a:lnTo>
                <a:lnTo>
                  <a:pt x="68" y="112"/>
                </a:lnTo>
                <a:lnTo>
                  <a:pt x="81" y="116"/>
                </a:lnTo>
                <a:lnTo>
                  <a:pt x="93" y="119"/>
                </a:lnTo>
                <a:lnTo>
                  <a:pt x="104" y="125"/>
                </a:lnTo>
                <a:lnTo>
                  <a:pt x="116" y="132"/>
                </a:lnTo>
                <a:lnTo>
                  <a:pt x="127" y="139"/>
                </a:lnTo>
                <a:lnTo>
                  <a:pt x="137" y="149"/>
                </a:lnTo>
                <a:lnTo>
                  <a:pt x="137" y="149"/>
                </a:lnTo>
                <a:lnTo>
                  <a:pt x="146" y="159"/>
                </a:lnTo>
                <a:lnTo>
                  <a:pt x="154" y="169"/>
                </a:lnTo>
                <a:lnTo>
                  <a:pt x="161" y="180"/>
                </a:lnTo>
                <a:lnTo>
                  <a:pt x="167" y="193"/>
                </a:lnTo>
                <a:lnTo>
                  <a:pt x="170" y="205"/>
                </a:lnTo>
                <a:lnTo>
                  <a:pt x="174" y="218"/>
                </a:lnTo>
                <a:lnTo>
                  <a:pt x="175" y="230"/>
                </a:lnTo>
                <a:lnTo>
                  <a:pt x="175" y="244"/>
                </a:lnTo>
                <a:lnTo>
                  <a:pt x="175" y="244"/>
                </a:lnTo>
                <a:lnTo>
                  <a:pt x="185" y="244"/>
                </a:lnTo>
                <a:lnTo>
                  <a:pt x="194" y="245"/>
                </a:lnTo>
                <a:lnTo>
                  <a:pt x="203" y="248"/>
                </a:lnTo>
                <a:lnTo>
                  <a:pt x="212" y="251"/>
                </a:lnTo>
                <a:lnTo>
                  <a:pt x="221" y="255"/>
                </a:lnTo>
                <a:lnTo>
                  <a:pt x="230" y="261"/>
                </a:lnTo>
                <a:lnTo>
                  <a:pt x="238" y="267"/>
                </a:lnTo>
                <a:lnTo>
                  <a:pt x="246" y="273"/>
                </a:lnTo>
                <a:lnTo>
                  <a:pt x="246" y="273"/>
                </a:lnTo>
                <a:lnTo>
                  <a:pt x="256" y="285"/>
                </a:lnTo>
                <a:lnTo>
                  <a:pt x="256" y="285"/>
                </a:lnTo>
                <a:lnTo>
                  <a:pt x="263" y="272"/>
                </a:lnTo>
                <a:lnTo>
                  <a:pt x="270" y="259"/>
                </a:lnTo>
                <a:lnTo>
                  <a:pt x="276" y="244"/>
                </a:lnTo>
                <a:lnTo>
                  <a:pt x="280" y="230"/>
                </a:lnTo>
                <a:lnTo>
                  <a:pt x="284" y="215"/>
                </a:lnTo>
                <a:lnTo>
                  <a:pt x="285" y="201"/>
                </a:lnTo>
                <a:lnTo>
                  <a:pt x="286" y="186"/>
                </a:lnTo>
                <a:lnTo>
                  <a:pt x="286" y="171"/>
                </a:lnTo>
                <a:lnTo>
                  <a:pt x="284" y="156"/>
                </a:lnTo>
                <a:lnTo>
                  <a:pt x="281" y="142"/>
                </a:lnTo>
                <a:lnTo>
                  <a:pt x="277" y="128"/>
                </a:lnTo>
                <a:lnTo>
                  <a:pt x="272" y="113"/>
                </a:lnTo>
                <a:lnTo>
                  <a:pt x="266" y="100"/>
                </a:lnTo>
                <a:lnTo>
                  <a:pt x="259" y="87"/>
                </a:lnTo>
                <a:lnTo>
                  <a:pt x="250" y="74"/>
                </a:lnTo>
                <a:lnTo>
                  <a:pt x="241" y="62"/>
                </a:lnTo>
                <a:lnTo>
                  <a:pt x="241" y="6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LibreOffice/5.3.6.1$Linux_X86_64 LibreOffice_project/30$Build-1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2023-09-04T13:00:20Z</dcterms:created>
  <dc:creator/>
  <dc:description>Use this cover slide to introduce your company. Illustrations and text are editable. Designed by &lt;a href="http://slideshop.com"&gt;Slideshop&lt;/a&gt;.
</dc:description>
  <cp:keywords>presentation company presentation slide template</cp:keywords>
  <dc:language>en-US</dc:language>
  <cp:lastModifiedBy/>
  <cp:revision>1</cp:revision>
  <dc:subject>To see the entire company presentation deck, please check this &lt;a href="https://slideshop.com/PowerPoint-Company-Presentation"&gt;link&lt;/a&gt;.</dc:subject>
  <dc:title>Company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A44A6165-769B-433F-8D90-524F7AE0141F</vt:lpwstr>
  </property>
  <property fmtid="{D5CDD505-2E9C-101B-9397-08002B2CF9AE}" pid="3" name="ArticulatePath">
    <vt:lpwstr>Company Presentation</vt:lpwstr>
  </property>
  <property fmtid="{D5CDD505-2E9C-101B-9397-08002B2CF9AE}" pid="4" name="License">
    <vt:lpwstr>Download this slide for personal use. </vt:lpwstr>
  </property>
</Properties>
</file>