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slides/_rels/slide1.xml.rels" ContentType="application/vnd.openxmlformats-package.relationships+xml"/>
  <Override PartName="/ppt/slides/slide1.xml" ContentType="application/vnd.openxmlformats-officedocument.presentationml.slide+xml"/>
  <Override PartName="/ppt/slideLayouts/slideLayout119.xml" ContentType="application/vnd.openxmlformats-officedocument.presentationml.slideLayout+xml"/>
  <Override PartName="/ppt/slideLayouts/slideLayout118.xml" ContentType="application/vnd.openxmlformats-officedocument.presentationml.slideLayout+xml"/>
  <Override PartName="/ppt/slideLayouts/slideLayout117.xml" ContentType="application/vnd.openxmlformats-officedocument.presentationml.slideLayout+xml"/>
  <Override PartName="/ppt/slideLayouts/slideLayout116.xml" ContentType="application/vnd.openxmlformats-officedocument.presentationml.slideLayout+xml"/>
  <Override PartName="/ppt/slideLayouts/slideLayout115.xml" ContentType="application/vnd.openxmlformats-officedocument.presentationml.slideLayout+xml"/>
  <Override PartName="/ppt/slideLayouts/slideLayout114.xml" ContentType="application/vnd.openxmlformats-officedocument.presentationml.slideLayout+xml"/>
  <Override PartName="/ppt/slideLayouts/slideLayout113.xml" ContentType="application/vnd.openxmlformats-officedocument.presentationml.slideLayout+xml"/>
  <Override PartName="/ppt/slideLayouts/slideLayout112.xml" ContentType="application/vnd.openxmlformats-officedocument.presentationml.slideLayout+xml"/>
  <Override PartName="/ppt/slideLayouts/slideLayout111.xml" ContentType="application/vnd.openxmlformats-officedocument.presentationml.slideLayout+xml"/>
  <Override PartName="/ppt/slideLayouts/slideLayout109.xml" ContentType="application/vnd.openxmlformats-officedocument.presentationml.slideLayout+xml"/>
  <Override PartName="/ppt/slideLayouts/slideLayout108.xml" ContentType="application/vnd.openxmlformats-officedocument.presentationml.slideLayout+xml"/>
  <Override PartName="/ppt/slideLayouts/slideLayout107.xml" ContentType="application/vnd.openxmlformats-officedocument.presentationml.slideLayout+xml"/>
  <Override PartName="/ppt/slideLayouts/slideLayout106.xml" ContentType="application/vnd.openxmlformats-officedocument.presentationml.slideLayout+xml"/>
  <Override PartName="/ppt/slideLayouts/slideLayout105.xml" ContentType="application/vnd.openxmlformats-officedocument.presentationml.slideLayout+xml"/>
  <Override PartName="/ppt/slideLayouts/slideLayout104.xml" ContentType="application/vnd.openxmlformats-officedocument.presentationml.slideLayout+xml"/>
  <Override PartName="/ppt/slideLayouts/slideLayout103.xml" ContentType="application/vnd.openxmlformats-officedocument.presentationml.slideLayout+xml"/>
  <Override PartName="/ppt/slideLayouts/slideLayout102.xml" ContentType="application/vnd.openxmlformats-officedocument.presentationml.slideLayout+xml"/>
  <Override PartName="/ppt/slideLayouts/slideLayout101.xml" ContentType="application/vnd.openxmlformats-officedocument.presentationml.slideLayout+xml"/>
  <Override PartName="/ppt/slideLayouts/slideLayout100.xml" ContentType="application/vnd.openxmlformats-officedocument.presentationml.slideLayout+xml"/>
  <Override PartName="/ppt/slideLayouts/slideLayout99.xml" ContentType="application/vnd.openxmlformats-officedocument.presentationml.slideLayout+xml"/>
  <Override PartName="/ppt/slideLayouts/slideLayout98.xml" ContentType="application/vnd.openxmlformats-officedocument.presentationml.slideLayout+xml"/>
  <Override PartName="/ppt/slideLayouts/slideLayout97.xml" ContentType="application/vnd.openxmlformats-officedocument.presentationml.slideLayout+xml"/>
  <Override PartName="/ppt/slideLayouts/slideLayout46.xml" ContentType="application/vnd.openxmlformats-officedocument.presentationml.slideLayout+xml"/>
  <Override PartName="/ppt/slideLayouts/slideLayout5.xml" ContentType="application/vnd.openxmlformats-officedocument.presentationml.slideLayout+xml"/>
  <Override PartName="/ppt/slideLayouts/slideLayout45.xml" ContentType="application/vnd.openxmlformats-officedocument.presentationml.slideLayout+xml"/>
  <Override PartName="/ppt/slideLayouts/slideLayout4.xml" ContentType="application/vnd.openxmlformats-officedocument.presentationml.slideLayout+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39.xml" ContentType="application/vnd.openxmlformats-officedocument.presentationml.slideLayout+xml"/>
  <Override PartName="/ppt/slideLayouts/slideLayout38.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89.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79.xml" ContentType="application/vnd.openxmlformats-officedocument.presentationml.slideLayout+xml"/>
  <Override PartName="/ppt/slideLayouts/slideLayout19.xml" ContentType="application/vnd.openxmlformats-officedocument.presentationml.slideLayout+xml"/>
  <Override PartName="/ppt/slideLayouts/slideLayout94.xml" ContentType="application/vnd.openxmlformats-officedocument.presentationml.slideLayout+xml"/>
  <Override PartName="/ppt/slideLayouts/slideLayout110.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93.xml" ContentType="application/vnd.openxmlformats-officedocument.presentationml.slideLayout+xml"/>
  <Override PartName="/ppt/slideLayouts/slideLayout10.xml" ContentType="application/vnd.openxmlformats-officedocument.presentationml.slideLayout+xml"/>
  <Override PartName="/ppt/slideLayouts/slideLayout69.xml" ContentType="application/vnd.openxmlformats-officedocument.presentationml.slideLayout+xml"/>
  <Override PartName="/ppt/slideLayouts/slideLayout8.xml" ContentType="application/vnd.openxmlformats-officedocument.presentationml.slideLayout+xml"/>
  <Override PartName="/ppt/slideLayouts/slideLayout49.xml" ContentType="application/vnd.openxmlformats-officedocument.presentationml.slideLayout+xml"/>
  <Override PartName="/ppt/slideLayouts/slideLayout17.xml" ContentType="application/vnd.openxmlformats-officedocument.presentationml.slideLayout+xml"/>
  <Override PartName="/ppt/slideLayouts/slideLayout92.xml" ContentType="application/vnd.openxmlformats-officedocument.presentationml.slideLayout+xml"/>
  <Override PartName="/ppt/slideLayouts/slideLayout12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47.xml" ContentType="application/vnd.openxmlformats-officedocument.presentationml.slideLayout+xml"/>
  <Override PartName="/ppt/slideLayouts/slideLayout15.xml" ContentType="application/vnd.openxmlformats-officedocument.presentationml.slideLayout+xml"/>
  <Override PartName="/ppt/slideLayouts/slideLayout90.xml" ContentType="application/vnd.openxmlformats-officedocument.presentationml.slideLayout+xml"/>
  <Override PartName="/ppt/slideLayouts/slideLayout7.xml" ContentType="application/vnd.openxmlformats-officedocument.presentationml.slideLayout+xml"/>
  <Override PartName="/ppt/slideLayouts/slideLayout48.xml" ContentType="application/vnd.openxmlformats-officedocument.presentationml.slideLayout+xml"/>
  <Override PartName="/ppt/slideLayouts/slideLayout16.xml" ContentType="application/vnd.openxmlformats-officedocument.presentationml.slideLayout+xml"/>
  <Override PartName="/ppt/slideLayouts/slideLayout91.xml" ContentType="application/vnd.openxmlformats-officedocument.presentationml.slideLayout+xml"/>
  <Override PartName="/ppt/slideLayouts/slideLayout22.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1.xml" ContentType="application/vnd.openxmlformats-officedocument.presentationml.slideLayout+xml"/>
  <Override PartName="/ppt/slideLayouts/slideLayout57.xml" ContentType="application/vnd.openxmlformats-officedocument.presentationml.slideLayout+xml"/>
  <Override PartName="/ppt/slideLayouts/slideLayout2.xml" ContentType="application/vnd.openxmlformats-officedocument.presentationml.slideLayout+xml"/>
  <Override PartName="/ppt/slideLayouts/slideLayout58.xml" ContentType="application/vnd.openxmlformats-officedocument.presentationml.slideLayout+xml"/>
  <Override PartName="/ppt/slideLayouts/slideLayout3.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80.xml" ContentType="application/vnd.openxmlformats-officedocument.presentationml.slideLayout+xml"/>
  <Override PartName="/ppt/slideLayouts/_rels/slideLayout119.xml.rels" ContentType="application/vnd.openxmlformats-package.relationships+xml"/>
  <Override PartName="/ppt/slideLayouts/_rels/slideLayout110.xml.rels" ContentType="application/vnd.openxmlformats-package.relationships+xml"/>
  <Override PartName="/ppt/slideLayouts/_rels/slideLayout107.xml.rels" ContentType="application/vnd.openxmlformats-package.relationships+xml"/>
  <Override PartName="/ppt/slideLayouts/_rels/slideLayout106.xml.rels" ContentType="application/vnd.openxmlformats-package.relationships+xml"/>
  <Override PartName="/ppt/slideLayouts/_rels/slideLayout46.xml.rels" ContentType="application/vnd.openxmlformats-package.relationships+xml"/>
  <Override PartName="/ppt/slideLayouts/_rels/slideLayout97.xml.rels" ContentType="application/vnd.openxmlformats-package.relationships+xml"/>
  <Override PartName="/ppt/slideLayouts/_rels/slideLayout40.xml.rels" ContentType="application/vnd.openxmlformats-package.relationships+xml"/>
  <Override PartName="/ppt/slideLayouts/_rels/slideLayout120.xml.rels" ContentType="application/vnd.openxmlformats-package.relationships+xml"/>
  <Override PartName="/ppt/slideLayouts/_rels/slideLayout38.xml.rels" ContentType="application/vnd.openxmlformats-package.relationships+xml"/>
  <Override PartName="/ppt/slideLayouts/_rels/slideLayout37.xml.rels" ContentType="application/vnd.openxmlformats-package.relationships+xml"/>
  <Override PartName="/ppt/slideLayouts/_rels/slideLayout95.xml.rels" ContentType="application/vnd.openxmlformats-package.relationships+xml"/>
  <Override PartName="/ppt/slideLayouts/_rels/slideLayout36.xml.rels" ContentType="application/vnd.openxmlformats-package.relationships+xml"/>
  <Override PartName="/ppt/slideLayouts/_rels/slideLayout94.xml.rels" ContentType="application/vnd.openxmlformats-package.relationships+xml"/>
  <Override PartName="/ppt/slideLayouts/_rels/slideLayout35.xml.rels" ContentType="application/vnd.openxmlformats-package.relationships+xml"/>
  <Override PartName="/ppt/slideLayouts/_rels/slideLayout93.xml.rels" ContentType="application/vnd.openxmlformats-package.relationships+xml"/>
  <Override PartName="/ppt/slideLayouts/_rels/slideLayout45.xml.rels" ContentType="application/vnd.openxmlformats-package.relationships+xml"/>
  <Override PartName="/ppt/slideLayouts/_rels/slideLayout108.xml.rels" ContentType="application/vnd.openxmlformats-package.relationships+xml"/>
  <Override PartName="/ppt/slideLayouts/_rels/slideLayout77.xml.rels" ContentType="application/vnd.openxmlformats-package.relationships+xml"/>
  <Override PartName="/ppt/slideLayouts/_rels/slideLayout34.xml.rels" ContentType="application/vnd.openxmlformats-package.relationships+xml"/>
  <Override PartName="/ppt/slideLayouts/_rels/slideLayout92.xml.rels" ContentType="application/vnd.openxmlformats-package.relationships+xml"/>
  <Override PartName="/ppt/slideLayouts/_rels/slideLayout10.xml.rels" ContentType="application/vnd.openxmlformats-package.relationships+xml"/>
  <Override PartName="/ppt/slideLayouts/_rels/slideLayout58.xml.rels" ContentType="application/vnd.openxmlformats-package.relationships+xml"/>
  <Override PartName="/ppt/slideLayouts/_rels/slideLayout39.xml.rels" ContentType="application/vnd.openxmlformats-package.relationships+xml"/>
  <Override PartName="/ppt/slideLayouts/_rels/slideLayout20.xml.rels" ContentType="application/vnd.openxmlformats-package.relationships+xml"/>
  <Override PartName="/ppt/slideLayouts/_rels/slideLayout82.xml.rels" ContentType="application/vnd.openxmlformats-package.relationships+xml"/>
  <Override PartName="/ppt/slideLayouts/_rels/slideLayout81.xml.rels" ContentType="application/vnd.openxmlformats-package.relationships+xml"/>
  <Override PartName="/ppt/slideLayouts/_rels/slideLayout17.xml.rels" ContentType="application/vnd.openxmlformats-package.relationships+xml"/>
  <Override PartName="/ppt/slideLayouts/_rels/slideLayout44.xml.rels" ContentType="application/vnd.openxmlformats-package.relationships+xml"/>
  <Override PartName="/ppt/slideLayouts/_rels/slideLayout91.xml.rels" ContentType="application/vnd.openxmlformats-package.relationships+xml"/>
  <Override PartName="/ppt/slideLayouts/_rels/slideLayout9.xml.rels" ContentType="application/vnd.openxmlformats-package.relationships+xml"/>
  <Override PartName="/ppt/slideLayouts/_rels/slideLayout54.xml.rels" ContentType="application/vnd.openxmlformats-package.relationships+xml"/>
  <Override PartName="/ppt/slideLayouts/_rels/slideLayout23.xml.rels" ContentType="application/vnd.openxmlformats-package.relationships+xml"/>
  <Override PartName="/ppt/slideLayouts/_rels/slideLayout2.xml.rels" ContentType="application/vnd.openxmlformats-package.relationships+xml"/>
  <Override PartName="/ppt/slideLayouts/_rels/slideLayout66.xml.rels" ContentType="application/vnd.openxmlformats-package.relationships+xml"/>
  <Override PartName="/ppt/slideLayouts/_rels/slideLayout43.xml.rels" ContentType="application/vnd.openxmlformats-package.relationships+xml"/>
  <Override PartName="/ppt/slideLayouts/_rels/slideLayout29.xml.rels" ContentType="application/vnd.openxmlformats-package.relationships+xml"/>
  <Override PartName="/ppt/slideLayouts/_rels/slideLayout8.xml.rels" ContentType="application/vnd.openxmlformats-package.relationships+xml"/>
  <Override PartName="/ppt/slideLayouts/_rels/slideLayout53.xml.rels" ContentType="application/vnd.openxmlformats-package.relationships+xml"/>
  <Override PartName="/ppt/slideLayouts/_rels/slideLayout65.xml.rels" ContentType="application/vnd.openxmlformats-package.relationships+xml"/>
  <Override PartName="/ppt/slideLayouts/_rels/slideLayout99.xml.rels" ContentType="application/vnd.openxmlformats-package.relationships+xml"/>
  <Override PartName="/ppt/slideLayouts/_rels/slideLayout42.xml.rels" ContentType="application/vnd.openxmlformats-package.relationships+xml"/>
  <Override PartName="/ppt/slideLayouts/_rels/slideLayout28.xml.rels" ContentType="application/vnd.openxmlformats-package.relationships+xml"/>
  <Override PartName="/ppt/slideLayouts/_rels/slideLayout7.xml.rels" ContentType="application/vnd.openxmlformats-package.relationships+xml"/>
  <Override PartName="/ppt/slideLayouts/_rels/slideLayout52.xml.rels" ContentType="application/vnd.openxmlformats-package.relationships+xml"/>
  <Override PartName="/ppt/slideLayouts/_rels/slideLayout98.xml.rels" ContentType="application/vnd.openxmlformats-package.relationships+xml"/>
  <Override PartName="/ppt/slideLayouts/_rels/slideLayout41.xml.rels" ContentType="application/vnd.openxmlformats-package.relationships+xml"/>
  <Override PartName="/ppt/slideLayouts/_rels/slideLayout26.xml.rels" ContentType="application/vnd.openxmlformats-package.relationships+xml"/>
  <Override PartName="/ppt/slideLayouts/_rels/slideLayout5.xml.rels" ContentType="application/vnd.openxmlformats-package.relationships+xml"/>
  <Override PartName="/ppt/slideLayouts/_rels/slideLayout50.xml.rels" ContentType="application/vnd.openxmlformats-package.relationships+xml"/>
  <Override PartName="/ppt/slideLayouts/_rels/slideLayout25.xml.rels" ContentType="application/vnd.openxmlformats-package.relationships+xml"/>
  <Override PartName="/ppt/slideLayouts/_rels/slideLayout4.xml.rels" ContentType="application/vnd.openxmlformats-package.relationships+xml"/>
  <Override PartName="/ppt/slideLayouts/_rels/slideLayout113.xml.rels" ContentType="application/vnd.openxmlformats-package.relationships+xml"/>
  <Override PartName="/ppt/slideLayouts/_rels/slideLayout68.xml.rels" ContentType="application/vnd.openxmlformats-package.relationships+xml"/>
  <Override PartName="/ppt/slideLayouts/_rels/slideLayout24.xml.rels" ContentType="application/vnd.openxmlformats-package.relationships+xml"/>
  <Override PartName="/ppt/slideLayouts/_rels/slideLayout3.xml.rels" ContentType="application/vnd.openxmlformats-package.relationships+xml"/>
  <Override PartName="/ppt/slideLayouts/_rels/slideLayout112.xml.rels" ContentType="application/vnd.openxmlformats-package.relationships+xml"/>
  <Override PartName="/ppt/slideLayouts/_rels/slideLayout67.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33.xml.rels" ContentType="application/vnd.openxmlformats-package.relationships+xml"/>
  <Override PartName="/ppt/slideLayouts/_rels/slideLayout19.xml.rels" ContentType="application/vnd.openxmlformats-package.relationships+xml"/>
  <Override PartName="/ppt/slideLayouts/_rels/slideLayout90.xml.rels" ContentType="application/vnd.openxmlformats-package.relationships+xml"/>
  <Override PartName="/ppt/slideLayouts/_rels/slideLayout6.xml.rels" ContentType="application/vnd.openxmlformats-package.relationships+xml"/>
  <Override PartName="/ppt/slideLayouts/_rels/slideLayout27.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xml.rels" ContentType="application/vnd.openxmlformats-package.relationships+xml"/>
  <Override PartName="/ppt/slideLayouts/_rels/slideLayout22.xml.rels" ContentType="application/vnd.openxmlformats-package.relationships+xml"/>
  <Override PartName="/ppt/slideLayouts/_rels/slideLayout111.xml.rels" ContentType="application/vnd.openxmlformats-package.relationships+xml"/>
  <Override PartName="/ppt/slideLayouts/_rels/slideLayout80.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64.xml.rels" ContentType="application/vnd.openxmlformats-package.relationships+xml"/>
  <Override PartName="/ppt/slideLayouts/_rels/slideLayout21.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1.xml.rels" ContentType="application/vnd.openxmlformats-package.relationships+xml"/>
  <Override PartName="/ppt/slideLayouts/_rels/slideLayout114.xml.rels" ContentType="application/vnd.openxmlformats-package.relationships+xml"/>
  <Override PartName="/ppt/slideLayouts/_rels/slideLayout69.xml.rels" ContentType="application/vnd.openxmlformats-package.relationships+xml"/>
  <Override PartName="/ppt/slideLayouts/_rels/slideLayout83.xml.rels" ContentType="application/vnd.openxmlformats-package.relationships+xml"/>
  <Override PartName="/ppt/slideLayouts/_rels/slideLayout100.xml.rels" ContentType="application/vnd.openxmlformats-package.relationships+xml"/>
  <Override PartName="/ppt/slideLayouts/_rels/slideLayout55.xml.rels" ContentType="application/vnd.openxmlformats-package.relationships+xml"/>
  <Override PartName="/ppt/slideLayouts/_rels/slideLayout101.xml.rels" ContentType="application/vnd.openxmlformats-package.relationships+xml"/>
  <Override PartName="/ppt/slideLayouts/_rels/slideLayout56.xml.rels" ContentType="application/vnd.openxmlformats-package.relationships+xml"/>
  <Override PartName="/ppt/slideLayouts/_rels/slideLayout70.xml.rels" ContentType="application/vnd.openxmlformats-package.relationships+xml"/>
  <Override PartName="/ppt/slideLayouts/_rels/slideLayout59.xml.rels" ContentType="application/vnd.openxmlformats-package.relationships+xml"/>
  <Override PartName="/ppt/slideLayouts/_rels/slideLayout60.xml.rels" ContentType="application/vnd.openxmlformats-package.relationships+xml"/>
  <Override PartName="/ppt/slideLayouts/_rels/slideLayout79.xml.rels" ContentType="application/vnd.openxmlformats-package.relationships+xml"/>
  <Override PartName="/ppt/slideLayouts/_rels/slideLayout61.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102.xml.rels" ContentType="application/vnd.openxmlformats-package.relationships+xml"/>
  <Override PartName="/ppt/slideLayouts/_rels/slideLayout57.xml.rels" ContentType="application/vnd.openxmlformats-package.relationships+xml"/>
  <Override PartName="/ppt/slideLayouts/_rels/slideLayout71.xml.rels" ContentType="application/vnd.openxmlformats-package.relationships+xml"/>
  <Override PartName="/ppt/slideLayouts/_rels/slideLayout103.xml.rels" ContentType="application/vnd.openxmlformats-package.relationships+xml"/>
  <Override PartName="/ppt/slideLayouts/_rels/slideLayout72.xml.rels" ContentType="application/vnd.openxmlformats-package.relationships+xml"/>
  <Override PartName="/ppt/slideLayouts/_rels/slideLayout104.xml.rels" ContentType="application/vnd.openxmlformats-package.relationships+xml"/>
  <Override PartName="/ppt/slideLayouts/_rels/slideLayout73.xml.rels" ContentType="application/vnd.openxmlformats-package.relationships+xml"/>
  <Override PartName="/ppt/slideLayouts/_rels/slideLayout105.xml.rels" ContentType="application/vnd.openxmlformats-package.relationships+xml"/>
  <Override PartName="/ppt/slideLayouts/_rels/slideLayout74.xml.rels" ContentType="application/vnd.openxmlformats-package.relationships+xml"/>
  <Override PartName="/ppt/slideLayouts/_rels/slideLayout75.xml.rels" ContentType="application/vnd.openxmlformats-package.relationships+xml"/>
  <Override PartName="/ppt/slideLayouts/_rels/slideLayout76.xml.rels" ContentType="application/vnd.openxmlformats-package.relationships+xml"/>
  <Override PartName="/ppt/slideLayouts/_rels/slideLayout109.xml.rels" ContentType="application/vnd.openxmlformats-package.relationships+xml"/>
  <Override PartName="/ppt/slideLayouts/_rels/slideLayout78.xml.rels" ContentType="application/vnd.openxmlformats-package.relationships+xml"/>
  <Override PartName="/ppt/slideLayouts/_rels/slideLayout115.xml.rels" ContentType="application/vnd.openxmlformats-package.relationships+xml"/>
  <Override PartName="/ppt/slideLayouts/_rels/slideLayout84.xml.rels" ContentType="application/vnd.openxmlformats-package.relationships+xml"/>
  <Override PartName="/ppt/slideLayouts/_rels/slideLayout116.xml.rels" ContentType="application/vnd.openxmlformats-package.relationships+xml"/>
  <Override PartName="/ppt/slideLayouts/_rels/slideLayout85.xml.rels" ContentType="application/vnd.openxmlformats-package.relationships+xml"/>
  <Override PartName="/ppt/slideLayouts/_rels/slideLayout117.xml.rels" ContentType="application/vnd.openxmlformats-package.relationships+xml"/>
  <Override PartName="/ppt/slideLayouts/_rels/slideLayout86.xml.rels" ContentType="application/vnd.openxmlformats-package.relationships+xml"/>
  <Override PartName="/ppt/slideLayouts/_rels/slideLayout118.xml.rels" ContentType="application/vnd.openxmlformats-package.relationships+xml"/>
  <Override PartName="/ppt/slideLayouts/_rels/slideLayout30.xml.rels" ContentType="application/vnd.openxmlformats-package.relationships+xml"/>
  <Override PartName="/ppt/slideLayouts/_rels/slideLayout87.xml.rels" ContentType="application/vnd.openxmlformats-package.relationships+xml"/>
  <Override PartName="/ppt/slideLayouts/_rels/slideLayout31.xml.rels" ContentType="application/vnd.openxmlformats-package.relationships+xml"/>
  <Override PartName="/ppt/slideLayouts/_rels/slideLayout88.xml.rels" ContentType="application/vnd.openxmlformats-package.relationships+xml"/>
  <Override PartName="/ppt/slideLayouts/_rels/slideLayout32.xml.rels" ContentType="application/vnd.openxmlformats-package.relationships+xml"/>
  <Override PartName="/ppt/slideLayouts/_rels/slideLayout89.xml.rels" ContentType="application/vnd.openxmlformats-package.relationships+xml"/>
  <Override PartName="/ppt/slideLayouts/_rels/slideLayout96.xml.rels" ContentType="application/vnd.openxmlformats-package.relationship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_rels/slideMaster10.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4.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10.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 id="2147483765" r:id="rId11"/>
  </p:sldMasterIdLst>
  <p:sldIdLst>
    <p:sldId id="256" r:id="rId12"/>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 Target="slides/slide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1.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2.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3.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4.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5.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6.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7.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8.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0.xml.rels><?xml version="1.0" encoding="UTF-8"?>
<Relationships xmlns="http://schemas.openxmlformats.org/package/2006/relationships"><Relationship Id="rId1" Type="http://schemas.openxmlformats.org/officeDocument/2006/relationships/slideMaster" Target="../slideMasters/slideMaster10.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457200" y="1604520"/>
            <a:ext cx="8229240" cy="3977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457200" y="1604520"/>
            <a:ext cx="822924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311760" y="274680"/>
            <a:ext cx="6546240" cy="2260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457200" y="160452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45720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23964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02208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02208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23964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45720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8" name="PlaceHolder 2"/>
          <p:cNvSpPr>
            <a:spLocks noGrp="1"/>
          </p:cNvSpPr>
          <p:nvPr>
            <p:ph type="subTitle"/>
          </p:nvPr>
        </p:nvSpPr>
        <p:spPr>
          <a:xfrm>
            <a:off x="457200" y="1604520"/>
            <a:ext cx="8229240" cy="3977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0" name="PlaceHolder 2"/>
          <p:cNvSpPr>
            <a:spLocks noGrp="1"/>
          </p:cNvSpPr>
          <p:nvPr>
            <p:ph type="body"/>
          </p:nvPr>
        </p:nvSpPr>
        <p:spPr>
          <a:xfrm>
            <a:off x="457200" y="1604520"/>
            <a:ext cx="822924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2"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3" name="PlaceHolder 3"/>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311760" y="274680"/>
            <a:ext cx="6546240" cy="2260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7"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8" name="PlaceHolder 3"/>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59" name="PlaceHolder 4"/>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1"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2"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3"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5"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6"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67" name="PlaceHolder 4"/>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9" name="PlaceHolder 2"/>
          <p:cNvSpPr>
            <a:spLocks noGrp="1"/>
          </p:cNvSpPr>
          <p:nvPr>
            <p:ph type="body"/>
          </p:nvPr>
        </p:nvSpPr>
        <p:spPr>
          <a:xfrm>
            <a:off x="457200" y="160452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0" name="PlaceHolder 3"/>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2"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3"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4"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5" name="PlaceHolder 5"/>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7" name="PlaceHolder 2"/>
          <p:cNvSpPr>
            <a:spLocks noGrp="1"/>
          </p:cNvSpPr>
          <p:nvPr>
            <p:ph type="body"/>
          </p:nvPr>
        </p:nvSpPr>
        <p:spPr>
          <a:xfrm>
            <a:off x="45720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8" name="PlaceHolder 3"/>
          <p:cNvSpPr>
            <a:spLocks noGrp="1"/>
          </p:cNvSpPr>
          <p:nvPr>
            <p:ph type="body"/>
          </p:nvPr>
        </p:nvSpPr>
        <p:spPr>
          <a:xfrm>
            <a:off x="323964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79" name="PlaceHolder 4"/>
          <p:cNvSpPr>
            <a:spLocks noGrp="1"/>
          </p:cNvSpPr>
          <p:nvPr>
            <p:ph type="body"/>
          </p:nvPr>
        </p:nvSpPr>
        <p:spPr>
          <a:xfrm>
            <a:off x="602208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80" name="PlaceHolder 5"/>
          <p:cNvSpPr>
            <a:spLocks noGrp="1"/>
          </p:cNvSpPr>
          <p:nvPr>
            <p:ph type="body"/>
          </p:nvPr>
        </p:nvSpPr>
        <p:spPr>
          <a:xfrm>
            <a:off x="602208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81" name="PlaceHolder 6"/>
          <p:cNvSpPr>
            <a:spLocks noGrp="1"/>
          </p:cNvSpPr>
          <p:nvPr>
            <p:ph type="body"/>
          </p:nvPr>
        </p:nvSpPr>
        <p:spPr>
          <a:xfrm>
            <a:off x="323964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82" name="PlaceHolder 7"/>
          <p:cNvSpPr>
            <a:spLocks noGrp="1"/>
          </p:cNvSpPr>
          <p:nvPr>
            <p:ph type="body"/>
          </p:nvPr>
        </p:nvSpPr>
        <p:spPr>
          <a:xfrm>
            <a:off x="45720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8"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9" name="PlaceHolder 2"/>
          <p:cNvSpPr>
            <a:spLocks noGrp="1"/>
          </p:cNvSpPr>
          <p:nvPr>
            <p:ph type="subTitle"/>
          </p:nvPr>
        </p:nvSpPr>
        <p:spPr>
          <a:xfrm>
            <a:off x="457200" y="1604520"/>
            <a:ext cx="8229240" cy="3977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1" name="PlaceHolder 2"/>
          <p:cNvSpPr>
            <a:spLocks noGrp="1"/>
          </p:cNvSpPr>
          <p:nvPr>
            <p:ph type="body"/>
          </p:nvPr>
        </p:nvSpPr>
        <p:spPr>
          <a:xfrm>
            <a:off x="457200" y="1604520"/>
            <a:ext cx="822924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3"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94" name="PlaceHolder 3"/>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5"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6" name="PlaceHolder 1"/>
          <p:cNvSpPr>
            <a:spLocks noGrp="1"/>
          </p:cNvSpPr>
          <p:nvPr>
            <p:ph type="subTitle"/>
          </p:nvPr>
        </p:nvSpPr>
        <p:spPr>
          <a:xfrm>
            <a:off x="311760" y="274680"/>
            <a:ext cx="6546240" cy="2260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98"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99" name="PlaceHolder 3"/>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0" name="PlaceHolder 4"/>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2"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3"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4"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6"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7"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08" name="PlaceHolder 4"/>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10" name="PlaceHolder 2"/>
          <p:cNvSpPr>
            <a:spLocks noGrp="1"/>
          </p:cNvSpPr>
          <p:nvPr>
            <p:ph type="body"/>
          </p:nvPr>
        </p:nvSpPr>
        <p:spPr>
          <a:xfrm>
            <a:off x="457200" y="160452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1" name="PlaceHolder 3"/>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13"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4"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5"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6" name="PlaceHolder 5"/>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18" name="PlaceHolder 2"/>
          <p:cNvSpPr>
            <a:spLocks noGrp="1"/>
          </p:cNvSpPr>
          <p:nvPr>
            <p:ph type="body"/>
          </p:nvPr>
        </p:nvSpPr>
        <p:spPr>
          <a:xfrm>
            <a:off x="45720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9" name="PlaceHolder 3"/>
          <p:cNvSpPr>
            <a:spLocks noGrp="1"/>
          </p:cNvSpPr>
          <p:nvPr>
            <p:ph type="body"/>
          </p:nvPr>
        </p:nvSpPr>
        <p:spPr>
          <a:xfrm>
            <a:off x="323964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20" name="PlaceHolder 4"/>
          <p:cNvSpPr>
            <a:spLocks noGrp="1"/>
          </p:cNvSpPr>
          <p:nvPr>
            <p:ph type="body"/>
          </p:nvPr>
        </p:nvSpPr>
        <p:spPr>
          <a:xfrm>
            <a:off x="602208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21" name="PlaceHolder 5"/>
          <p:cNvSpPr>
            <a:spLocks noGrp="1"/>
          </p:cNvSpPr>
          <p:nvPr>
            <p:ph type="body"/>
          </p:nvPr>
        </p:nvSpPr>
        <p:spPr>
          <a:xfrm>
            <a:off x="602208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22" name="PlaceHolder 6"/>
          <p:cNvSpPr>
            <a:spLocks noGrp="1"/>
          </p:cNvSpPr>
          <p:nvPr>
            <p:ph type="body"/>
          </p:nvPr>
        </p:nvSpPr>
        <p:spPr>
          <a:xfrm>
            <a:off x="323964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23" name="PlaceHolder 7"/>
          <p:cNvSpPr>
            <a:spLocks noGrp="1"/>
          </p:cNvSpPr>
          <p:nvPr>
            <p:ph type="body"/>
          </p:nvPr>
        </p:nvSpPr>
        <p:spPr>
          <a:xfrm>
            <a:off x="45720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9"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30" name="PlaceHolder 2"/>
          <p:cNvSpPr>
            <a:spLocks noGrp="1"/>
          </p:cNvSpPr>
          <p:nvPr>
            <p:ph type="subTitle"/>
          </p:nvPr>
        </p:nvSpPr>
        <p:spPr>
          <a:xfrm>
            <a:off x="457200" y="1604520"/>
            <a:ext cx="8229240" cy="3977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32" name="PlaceHolder 2"/>
          <p:cNvSpPr>
            <a:spLocks noGrp="1"/>
          </p:cNvSpPr>
          <p:nvPr>
            <p:ph type="body"/>
          </p:nvPr>
        </p:nvSpPr>
        <p:spPr>
          <a:xfrm>
            <a:off x="457200" y="1604520"/>
            <a:ext cx="822924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34"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35" name="PlaceHolder 3"/>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6"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7" name="PlaceHolder 1"/>
          <p:cNvSpPr>
            <a:spLocks noGrp="1"/>
          </p:cNvSpPr>
          <p:nvPr>
            <p:ph type="subTitle"/>
          </p:nvPr>
        </p:nvSpPr>
        <p:spPr>
          <a:xfrm>
            <a:off x="311760" y="274680"/>
            <a:ext cx="6546240" cy="2260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39"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0" name="PlaceHolder 3"/>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1" name="PlaceHolder 4"/>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43"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4"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5"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47"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8"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49" name="PlaceHolder 4"/>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1" name="PlaceHolder 2"/>
          <p:cNvSpPr>
            <a:spLocks noGrp="1"/>
          </p:cNvSpPr>
          <p:nvPr>
            <p:ph type="body"/>
          </p:nvPr>
        </p:nvSpPr>
        <p:spPr>
          <a:xfrm>
            <a:off x="457200" y="160452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2" name="PlaceHolder 3"/>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4"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5"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6"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57" name="PlaceHolder 5"/>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9" name="PlaceHolder 2"/>
          <p:cNvSpPr>
            <a:spLocks noGrp="1"/>
          </p:cNvSpPr>
          <p:nvPr>
            <p:ph type="body"/>
          </p:nvPr>
        </p:nvSpPr>
        <p:spPr>
          <a:xfrm>
            <a:off x="45720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0" name="PlaceHolder 3"/>
          <p:cNvSpPr>
            <a:spLocks noGrp="1"/>
          </p:cNvSpPr>
          <p:nvPr>
            <p:ph type="body"/>
          </p:nvPr>
        </p:nvSpPr>
        <p:spPr>
          <a:xfrm>
            <a:off x="323964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1" name="PlaceHolder 4"/>
          <p:cNvSpPr>
            <a:spLocks noGrp="1"/>
          </p:cNvSpPr>
          <p:nvPr>
            <p:ph type="body"/>
          </p:nvPr>
        </p:nvSpPr>
        <p:spPr>
          <a:xfrm>
            <a:off x="602208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2" name="PlaceHolder 5"/>
          <p:cNvSpPr>
            <a:spLocks noGrp="1"/>
          </p:cNvSpPr>
          <p:nvPr>
            <p:ph type="body"/>
          </p:nvPr>
        </p:nvSpPr>
        <p:spPr>
          <a:xfrm>
            <a:off x="602208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3" name="PlaceHolder 6"/>
          <p:cNvSpPr>
            <a:spLocks noGrp="1"/>
          </p:cNvSpPr>
          <p:nvPr>
            <p:ph type="body"/>
          </p:nvPr>
        </p:nvSpPr>
        <p:spPr>
          <a:xfrm>
            <a:off x="323964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4" name="PlaceHolder 7"/>
          <p:cNvSpPr>
            <a:spLocks noGrp="1"/>
          </p:cNvSpPr>
          <p:nvPr>
            <p:ph type="body"/>
          </p:nvPr>
        </p:nvSpPr>
        <p:spPr>
          <a:xfrm>
            <a:off x="45720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70"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71" name="PlaceHolder 2"/>
          <p:cNvSpPr>
            <a:spLocks noGrp="1"/>
          </p:cNvSpPr>
          <p:nvPr>
            <p:ph type="subTitle"/>
          </p:nvPr>
        </p:nvSpPr>
        <p:spPr>
          <a:xfrm>
            <a:off x="457200" y="1604520"/>
            <a:ext cx="8229240" cy="3977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73" name="PlaceHolder 2"/>
          <p:cNvSpPr>
            <a:spLocks noGrp="1"/>
          </p:cNvSpPr>
          <p:nvPr>
            <p:ph type="body"/>
          </p:nvPr>
        </p:nvSpPr>
        <p:spPr>
          <a:xfrm>
            <a:off x="457200" y="1604520"/>
            <a:ext cx="822924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74"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75"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6" name="PlaceHolder 3"/>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7"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8" name="PlaceHolder 1"/>
          <p:cNvSpPr>
            <a:spLocks noGrp="1"/>
          </p:cNvSpPr>
          <p:nvPr>
            <p:ph type="subTitle"/>
          </p:nvPr>
        </p:nvSpPr>
        <p:spPr>
          <a:xfrm>
            <a:off x="311760" y="274680"/>
            <a:ext cx="6546240" cy="2260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80"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1" name="PlaceHolder 3"/>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2" name="PlaceHolder 4"/>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84"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5"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6"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88"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89"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0" name="PlaceHolder 4"/>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2" name="PlaceHolder 2"/>
          <p:cNvSpPr>
            <a:spLocks noGrp="1"/>
          </p:cNvSpPr>
          <p:nvPr>
            <p:ph type="body"/>
          </p:nvPr>
        </p:nvSpPr>
        <p:spPr>
          <a:xfrm>
            <a:off x="457200" y="160452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3" name="PlaceHolder 3"/>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5"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6"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7"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98" name="PlaceHolder 5"/>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00" name="PlaceHolder 2"/>
          <p:cNvSpPr>
            <a:spLocks noGrp="1"/>
          </p:cNvSpPr>
          <p:nvPr>
            <p:ph type="body"/>
          </p:nvPr>
        </p:nvSpPr>
        <p:spPr>
          <a:xfrm>
            <a:off x="45720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1" name="PlaceHolder 3"/>
          <p:cNvSpPr>
            <a:spLocks noGrp="1"/>
          </p:cNvSpPr>
          <p:nvPr>
            <p:ph type="body"/>
          </p:nvPr>
        </p:nvSpPr>
        <p:spPr>
          <a:xfrm>
            <a:off x="323964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2" name="PlaceHolder 4"/>
          <p:cNvSpPr>
            <a:spLocks noGrp="1"/>
          </p:cNvSpPr>
          <p:nvPr>
            <p:ph type="body"/>
          </p:nvPr>
        </p:nvSpPr>
        <p:spPr>
          <a:xfrm>
            <a:off x="602208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3" name="PlaceHolder 5"/>
          <p:cNvSpPr>
            <a:spLocks noGrp="1"/>
          </p:cNvSpPr>
          <p:nvPr>
            <p:ph type="body"/>
          </p:nvPr>
        </p:nvSpPr>
        <p:spPr>
          <a:xfrm>
            <a:off x="602208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4" name="PlaceHolder 6"/>
          <p:cNvSpPr>
            <a:spLocks noGrp="1"/>
          </p:cNvSpPr>
          <p:nvPr>
            <p:ph type="body"/>
          </p:nvPr>
        </p:nvSpPr>
        <p:spPr>
          <a:xfrm>
            <a:off x="323964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5" name="PlaceHolder 7"/>
          <p:cNvSpPr>
            <a:spLocks noGrp="1"/>
          </p:cNvSpPr>
          <p:nvPr>
            <p:ph type="body"/>
          </p:nvPr>
        </p:nvSpPr>
        <p:spPr>
          <a:xfrm>
            <a:off x="45720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09"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10" name="PlaceHolder 2"/>
          <p:cNvSpPr>
            <a:spLocks noGrp="1"/>
          </p:cNvSpPr>
          <p:nvPr>
            <p:ph type="subTitle"/>
          </p:nvPr>
        </p:nvSpPr>
        <p:spPr>
          <a:xfrm>
            <a:off x="457200" y="1604520"/>
            <a:ext cx="8229240" cy="3977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11"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12" name="PlaceHolder 2"/>
          <p:cNvSpPr>
            <a:spLocks noGrp="1"/>
          </p:cNvSpPr>
          <p:nvPr>
            <p:ph type="body"/>
          </p:nvPr>
        </p:nvSpPr>
        <p:spPr>
          <a:xfrm>
            <a:off x="457200" y="1604520"/>
            <a:ext cx="822924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14"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5" name="PlaceHolder 3"/>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16"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17" name="PlaceHolder 1"/>
          <p:cNvSpPr>
            <a:spLocks noGrp="1"/>
          </p:cNvSpPr>
          <p:nvPr>
            <p:ph type="subTitle"/>
          </p:nvPr>
        </p:nvSpPr>
        <p:spPr>
          <a:xfrm>
            <a:off x="311760" y="274680"/>
            <a:ext cx="6546240" cy="2260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18"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19"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0" name="PlaceHolder 3"/>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1" name="PlaceHolder 4"/>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2"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23"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4"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5"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6"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27"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8"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29" name="PlaceHolder 4"/>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0"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1" name="PlaceHolder 2"/>
          <p:cNvSpPr>
            <a:spLocks noGrp="1"/>
          </p:cNvSpPr>
          <p:nvPr>
            <p:ph type="body"/>
          </p:nvPr>
        </p:nvSpPr>
        <p:spPr>
          <a:xfrm>
            <a:off x="457200" y="160452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32" name="PlaceHolder 3"/>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33"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4"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35"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36"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37" name="PlaceHolder 5"/>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38"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9" name="PlaceHolder 2"/>
          <p:cNvSpPr>
            <a:spLocks noGrp="1"/>
          </p:cNvSpPr>
          <p:nvPr>
            <p:ph type="body"/>
          </p:nvPr>
        </p:nvSpPr>
        <p:spPr>
          <a:xfrm>
            <a:off x="45720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0" name="PlaceHolder 3"/>
          <p:cNvSpPr>
            <a:spLocks noGrp="1"/>
          </p:cNvSpPr>
          <p:nvPr>
            <p:ph type="body"/>
          </p:nvPr>
        </p:nvSpPr>
        <p:spPr>
          <a:xfrm>
            <a:off x="323964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1" name="PlaceHolder 4"/>
          <p:cNvSpPr>
            <a:spLocks noGrp="1"/>
          </p:cNvSpPr>
          <p:nvPr>
            <p:ph type="body"/>
          </p:nvPr>
        </p:nvSpPr>
        <p:spPr>
          <a:xfrm>
            <a:off x="602208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2" name="PlaceHolder 5"/>
          <p:cNvSpPr>
            <a:spLocks noGrp="1"/>
          </p:cNvSpPr>
          <p:nvPr>
            <p:ph type="body"/>
          </p:nvPr>
        </p:nvSpPr>
        <p:spPr>
          <a:xfrm>
            <a:off x="602208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3" name="PlaceHolder 6"/>
          <p:cNvSpPr>
            <a:spLocks noGrp="1"/>
          </p:cNvSpPr>
          <p:nvPr>
            <p:ph type="body"/>
          </p:nvPr>
        </p:nvSpPr>
        <p:spPr>
          <a:xfrm>
            <a:off x="323964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4" name="PlaceHolder 7"/>
          <p:cNvSpPr>
            <a:spLocks noGrp="1"/>
          </p:cNvSpPr>
          <p:nvPr>
            <p:ph type="body"/>
          </p:nvPr>
        </p:nvSpPr>
        <p:spPr>
          <a:xfrm>
            <a:off x="45720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51"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52" name="PlaceHolder 2"/>
          <p:cNvSpPr>
            <a:spLocks noGrp="1"/>
          </p:cNvSpPr>
          <p:nvPr>
            <p:ph type="subTitle"/>
          </p:nvPr>
        </p:nvSpPr>
        <p:spPr>
          <a:xfrm>
            <a:off x="457200" y="1604520"/>
            <a:ext cx="8229240" cy="3977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54" name="PlaceHolder 2"/>
          <p:cNvSpPr>
            <a:spLocks noGrp="1"/>
          </p:cNvSpPr>
          <p:nvPr>
            <p:ph type="body"/>
          </p:nvPr>
        </p:nvSpPr>
        <p:spPr>
          <a:xfrm>
            <a:off x="457200" y="1604520"/>
            <a:ext cx="822924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55"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56"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7" name="PlaceHolder 3"/>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58"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59" name="PlaceHolder 1"/>
          <p:cNvSpPr>
            <a:spLocks noGrp="1"/>
          </p:cNvSpPr>
          <p:nvPr>
            <p:ph type="subTitle"/>
          </p:nvPr>
        </p:nvSpPr>
        <p:spPr>
          <a:xfrm>
            <a:off x="311760" y="274680"/>
            <a:ext cx="6546240" cy="2260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60"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61"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62" name="PlaceHolder 3"/>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63" name="PlaceHolder 4"/>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64"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65"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66"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67"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8"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69"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70"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71" name="PlaceHolder 4"/>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2"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3" name="PlaceHolder 2"/>
          <p:cNvSpPr>
            <a:spLocks noGrp="1"/>
          </p:cNvSpPr>
          <p:nvPr>
            <p:ph type="body"/>
          </p:nvPr>
        </p:nvSpPr>
        <p:spPr>
          <a:xfrm>
            <a:off x="457200" y="160452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74" name="PlaceHolder 3"/>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5"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6"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77"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78"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79" name="PlaceHolder 5"/>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80"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81" name="PlaceHolder 2"/>
          <p:cNvSpPr>
            <a:spLocks noGrp="1"/>
          </p:cNvSpPr>
          <p:nvPr>
            <p:ph type="body"/>
          </p:nvPr>
        </p:nvSpPr>
        <p:spPr>
          <a:xfrm>
            <a:off x="45720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2" name="PlaceHolder 3"/>
          <p:cNvSpPr>
            <a:spLocks noGrp="1"/>
          </p:cNvSpPr>
          <p:nvPr>
            <p:ph type="body"/>
          </p:nvPr>
        </p:nvSpPr>
        <p:spPr>
          <a:xfrm>
            <a:off x="323964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3" name="PlaceHolder 4"/>
          <p:cNvSpPr>
            <a:spLocks noGrp="1"/>
          </p:cNvSpPr>
          <p:nvPr>
            <p:ph type="body"/>
          </p:nvPr>
        </p:nvSpPr>
        <p:spPr>
          <a:xfrm>
            <a:off x="602208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4" name="PlaceHolder 5"/>
          <p:cNvSpPr>
            <a:spLocks noGrp="1"/>
          </p:cNvSpPr>
          <p:nvPr>
            <p:ph type="body"/>
          </p:nvPr>
        </p:nvSpPr>
        <p:spPr>
          <a:xfrm>
            <a:off x="602208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5" name="PlaceHolder 6"/>
          <p:cNvSpPr>
            <a:spLocks noGrp="1"/>
          </p:cNvSpPr>
          <p:nvPr>
            <p:ph type="body"/>
          </p:nvPr>
        </p:nvSpPr>
        <p:spPr>
          <a:xfrm>
            <a:off x="323964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6" name="PlaceHolder 7"/>
          <p:cNvSpPr>
            <a:spLocks noGrp="1"/>
          </p:cNvSpPr>
          <p:nvPr>
            <p:ph type="body"/>
          </p:nvPr>
        </p:nvSpPr>
        <p:spPr>
          <a:xfrm>
            <a:off x="45720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93"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94" name="PlaceHolder 2"/>
          <p:cNvSpPr>
            <a:spLocks noGrp="1"/>
          </p:cNvSpPr>
          <p:nvPr>
            <p:ph type="subTitle"/>
          </p:nvPr>
        </p:nvSpPr>
        <p:spPr>
          <a:xfrm>
            <a:off x="457200" y="1604520"/>
            <a:ext cx="8229240" cy="3977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95"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96" name="PlaceHolder 2"/>
          <p:cNvSpPr>
            <a:spLocks noGrp="1"/>
          </p:cNvSpPr>
          <p:nvPr>
            <p:ph type="body"/>
          </p:nvPr>
        </p:nvSpPr>
        <p:spPr>
          <a:xfrm>
            <a:off x="457200" y="1604520"/>
            <a:ext cx="822924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97"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98"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99" name="PlaceHolder 3"/>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00"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01" name="PlaceHolder 1"/>
          <p:cNvSpPr>
            <a:spLocks noGrp="1"/>
          </p:cNvSpPr>
          <p:nvPr>
            <p:ph type="subTitle"/>
          </p:nvPr>
        </p:nvSpPr>
        <p:spPr>
          <a:xfrm>
            <a:off x="311760" y="274680"/>
            <a:ext cx="6546240" cy="2260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02"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3"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04" name="PlaceHolder 3"/>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05" name="PlaceHolder 4"/>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06"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7"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08"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09"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10"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11"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2"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3" name="PlaceHolder 4"/>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14"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15" name="PlaceHolder 2"/>
          <p:cNvSpPr>
            <a:spLocks noGrp="1"/>
          </p:cNvSpPr>
          <p:nvPr>
            <p:ph type="body"/>
          </p:nvPr>
        </p:nvSpPr>
        <p:spPr>
          <a:xfrm>
            <a:off x="457200" y="160452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6" name="PlaceHolder 3"/>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17"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18"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9"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0"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1" name="PlaceHolder 5"/>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2"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23" name="PlaceHolder 2"/>
          <p:cNvSpPr>
            <a:spLocks noGrp="1"/>
          </p:cNvSpPr>
          <p:nvPr>
            <p:ph type="body"/>
          </p:nvPr>
        </p:nvSpPr>
        <p:spPr>
          <a:xfrm>
            <a:off x="45720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4" name="PlaceHolder 3"/>
          <p:cNvSpPr>
            <a:spLocks noGrp="1"/>
          </p:cNvSpPr>
          <p:nvPr>
            <p:ph type="body"/>
          </p:nvPr>
        </p:nvSpPr>
        <p:spPr>
          <a:xfrm>
            <a:off x="323964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5" name="PlaceHolder 4"/>
          <p:cNvSpPr>
            <a:spLocks noGrp="1"/>
          </p:cNvSpPr>
          <p:nvPr>
            <p:ph type="body"/>
          </p:nvPr>
        </p:nvSpPr>
        <p:spPr>
          <a:xfrm>
            <a:off x="602208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6" name="PlaceHolder 5"/>
          <p:cNvSpPr>
            <a:spLocks noGrp="1"/>
          </p:cNvSpPr>
          <p:nvPr>
            <p:ph type="body"/>
          </p:nvPr>
        </p:nvSpPr>
        <p:spPr>
          <a:xfrm>
            <a:off x="602208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7" name="PlaceHolder 6"/>
          <p:cNvSpPr>
            <a:spLocks noGrp="1"/>
          </p:cNvSpPr>
          <p:nvPr>
            <p:ph type="body"/>
          </p:nvPr>
        </p:nvSpPr>
        <p:spPr>
          <a:xfrm>
            <a:off x="323964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8" name="PlaceHolder 7"/>
          <p:cNvSpPr>
            <a:spLocks noGrp="1"/>
          </p:cNvSpPr>
          <p:nvPr>
            <p:ph type="body"/>
          </p:nvPr>
        </p:nvSpPr>
        <p:spPr>
          <a:xfrm>
            <a:off x="45720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9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37"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38" name="PlaceHolder 2"/>
          <p:cNvSpPr>
            <a:spLocks noGrp="1"/>
          </p:cNvSpPr>
          <p:nvPr>
            <p:ph type="subTitle"/>
          </p:nvPr>
        </p:nvSpPr>
        <p:spPr>
          <a:xfrm>
            <a:off x="457200" y="1604520"/>
            <a:ext cx="8229240" cy="3977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9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39"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40" name="PlaceHolder 2"/>
          <p:cNvSpPr>
            <a:spLocks noGrp="1"/>
          </p:cNvSpPr>
          <p:nvPr>
            <p:ph type="body"/>
          </p:nvPr>
        </p:nvSpPr>
        <p:spPr>
          <a:xfrm>
            <a:off x="457200" y="1604520"/>
            <a:ext cx="822924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41"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42"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43" name="PlaceHolder 3"/>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44"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10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45" name="PlaceHolder 1"/>
          <p:cNvSpPr>
            <a:spLocks noGrp="1"/>
          </p:cNvSpPr>
          <p:nvPr>
            <p:ph type="subTitle"/>
          </p:nvPr>
        </p:nvSpPr>
        <p:spPr>
          <a:xfrm>
            <a:off x="311760" y="274680"/>
            <a:ext cx="6546240" cy="2260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0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46"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47"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48" name="PlaceHolder 3"/>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49" name="PlaceHolder 4"/>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50"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1"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52"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53"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54"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5"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56"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57" name="PlaceHolder 4"/>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58"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9" name="PlaceHolder 2"/>
          <p:cNvSpPr>
            <a:spLocks noGrp="1"/>
          </p:cNvSpPr>
          <p:nvPr>
            <p:ph type="body"/>
          </p:nvPr>
        </p:nvSpPr>
        <p:spPr>
          <a:xfrm>
            <a:off x="457200" y="160452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0" name="PlaceHolder 3"/>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61"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62"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3"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4"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5" name="PlaceHolder 5"/>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66"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67" name="PlaceHolder 2"/>
          <p:cNvSpPr>
            <a:spLocks noGrp="1"/>
          </p:cNvSpPr>
          <p:nvPr>
            <p:ph type="body"/>
          </p:nvPr>
        </p:nvSpPr>
        <p:spPr>
          <a:xfrm>
            <a:off x="45720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8" name="PlaceHolder 3"/>
          <p:cNvSpPr>
            <a:spLocks noGrp="1"/>
          </p:cNvSpPr>
          <p:nvPr>
            <p:ph type="body"/>
          </p:nvPr>
        </p:nvSpPr>
        <p:spPr>
          <a:xfrm>
            <a:off x="323964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9" name="PlaceHolder 4"/>
          <p:cNvSpPr>
            <a:spLocks noGrp="1"/>
          </p:cNvSpPr>
          <p:nvPr>
            <p:ph type="body"/>
          </p:nvPr>
        </p:nvSpPr>
        <p:spPr>
          <a:xfrm>
            <a:off x="602208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0" name="PlaceHolder 5"/>
          <p:cNvSpPr>
            <a:spLocks noGrp="1"/>
          </p:cNvSpPr>
          <p:nvPr>
            <p:ph type="body"/>
          </p:nvPr>
        </p:nvSpPr>
        <p:spPr>
          <a:xfrm>
            <a:off x="602208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1" name="PlaceHolder 6"/>
          <p:cNvSpPr>
            <a:spLocks noGrp="1"/>
          </p:cNvSpPr>
          <p:nvPr>
            <p:ph type="body"/>
          </p:nvPr>
        </p:nvSpPr>
        <p:spPr>
          <a:xfrm>
            <a:off x="323964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2" name="PlaceHolder 7"/>
          <p:cNvSpPr>
            <a:spLocks noGrp="1"/>
          </p:cNvSpPr>
          <p:nvPr>
            <p:ph type="body"/>
          </p:nvPr>
        </p:nvSpPr>
        <p:spPr>
          <a:xfrm>
            <a:off x="45720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80"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81" name="PlaceHolder 2"/>
          <p:cNvSpPr>
            <a:spLocks noGrp="1"/>
          </p:cNvSpPr>
          <p:nvPr>
            <p:ph type="subTitle"/>
          </p:nvPr>
        </p:nvSpPr>
        <p:spPr>
          <a:xfrm>
            <a:off x="457200" y="1604520"/>
            <a:ext cx="8229240" cy="3977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82"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83" name="PlaceHolder 2"/>
          <p:cNvSpPr>
            <a:spLocks noGrp="1"/>
          </p:cNvSpPr>
          <p:nvPr>
            <p:ph type="body"/>
          </p:nvPr>
        </p:nvSpPr>
        <p:spPr>
          <a:xfrm>
            <a:off x="457200" y="1604520"/>
            <a:ext cx="822924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84"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85"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6" name="PlaceHolder 3"/>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87"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1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88" name="PlaceHolder 1"/>
          <p:cNvSpPr>
            <a:spLocks noGrp="1"/>
          </p:cNvSpPr>
          <p:nvPr>
            <p:ph type="subTitle"/>
          </p:nvPr>
        </p:nvSpPr>
        <p:spPr>
          <a:xfrm>
            <a:off x="311760" y="274680"/>
            <a:ext cx="6546240" cy="2260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89"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90"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1" name="PlaceHolder 3"/>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2" name="PlaceHolder 4"/>
          <p:cNvSpPr>
            <a:spLocks noGrp="1"/>
          </p:cNvSpPr>
          <p:nvPr>
            <p:ph type="body"/>
          </p:nvPr>
        </p:nvSpPr>
        <p:spPr>
          <a:xfrm>
            <a:off x="467424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93"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94" name="PlaceHolder 2"/>
          <p:cNvSpPr>
            <a:spLocks noGrp="1"/>
          </p:cNvSpPr>
          <p:nvPr>
            <p:ph type="body"/>
          </p:nvPr>
        </p:nvSpPr>
        <p:spPr>
          <a:xfrm>
            <a:off x="457200" y="1604520"/>
            <a:ext cx="4015800" cy="39776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5"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6"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97"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98"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9"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0" name="PlaceHolder 4"/>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01"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02" name="PlaceHolder 2"/>
          <p:cNvSpPr>
            <a:spLocks noGrp="1"/>
          </p:cNvSpPr>
          <p:nvPr>
            <p:ph type="body"/>
          </p:nvPr>
        </p:nvSpPr>
        <p:spPr>
          <a:xfrm>
            <a:off x="457200" y="160452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3" name="PlaceHolder 3"/>
          <p:cNvSpPr>
            <a:spLocks noGrp="1"/>
          </p:cNvSpPr>
          <p:nvPr>
            <p:ph type="body"/>
          </p:nvPr>
        </p:nvSpPr>
        <p:spPr>
          <a:xfrm>
            <a:off x="457200" y="3682440"/>
            <a:ext cx="822924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04"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05" name="PlaceHolder 2"/>
          <p:cNvSpPr>
            <a:spLocks noGrp="1"/>
          </p:cNvSpPr>
          <p:nvPr>
            <p:ph type="body"/>
          </p:nvPr>
        </p:nvSpPr>
        <p:spPr>
          <a:xfrm>
            <a:off x="45720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6" name="PlaceHolder 3"/>
          <p:cNvSpPr>
            <a:spLocks noGrp="1"/>
          </p:cNvSpPr>
          <p:nvPr>
            <p:ph type="body"/>
          </p:nvPr>
        </p:nvSpPr>
        <p:spPr>
          <a:xfrm>
            <a:off x="4674240" y="160452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7" name="PlaceHolder 4"/>
          <p:cNvSpPr>
            <a:spLocks noGrp="1"/>
          </p:cNvSpPr>
          <p:nvPr>
            <p:ph type="body"/>
          </p:nvPr>
        </p:nvSpPr>
        <p:spPr>
          <a:xfrm>
            <a:off x="467424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8" name="PlaceHolder 5"/>
          <p:cNvSpPr>
            <a:spLocks noGrp="1"/>
          </p:cNvSpPr>
          <p:nvPr>
            <p:ph type="body"/>
          </p:nvPr>
        </p:nvSpPr>
        <p:spPr>
          <a:xfrm>
            <a:off x="457200" y="3682440"/>
            <a:ext cx="40158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09" name="PlaceHolder 1"/>
          <p:cNvSpPr>
            <a:spLocks noGrp="1"/>
          </p:cNvSpPr>
          <p:nvPr>
            <p:ph type="title"/>
          </p:nvPr>
        </p:nvSpPr>
        <p:spPr>
          <a:xfrm>
            <a:off x="311760" y="206640"/>
            <a:ext cx="6546240" cy="62352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10" name="PlaceHolder 2"/>
          <p:cNvSpPr>
            <a:spLocks noGrp="1"/>
          </p:cNvSpPr>
          <p:nvPr>
            <p:ph type="body"/>
          </p:nvPr>
        </p:nvSpPr>
        <p:spPr>
          <a:xfrm>
            <a:off x="45720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11" name="PlaceHolder 3"/>
          <p:cNvSpPr>
            <a:spLocks noGrp="1"/>
          </p:cNvSpPr>
          <p:nvPr>
            <p:ph type="body"/>
          </p:nvPr>
        </p:nvSpPr>
        <p:spPr>
          <a:xfrm>
            <a:off x="323964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12" name="PlaceHolder 4"/>
          <p:cNvSpPr>
            <a:spLocks noGrp="1"/>
          </p:cNvSpPr>
          <p:nvPr>
            <p:ph type="body"/>
          </p:nvPr>
        </p:nvSpPr>
        <p:spPr>
          <a:xfrm>
            <a:off x="6022080" y="160452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13" name="PlaceHolder 5"/>
          <p:cNvSpPr>
            <a:spLocks noGrp="1"/>
          </p:cNvSpPr>
          <p:nvPr>
            <p:ph type="body"/>
          </p:nvPr>
        </p:nvSpPr>
        <p:spPr>
          <a:xfrm>
            <a:off x="602208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14" name="PlaceHolder 6"/>
          <p:cNvSpPr>
            <a:spLocks noGrp="1"/>
          </p:cNvSpPr>
          <p:nvPr>
            <p:ph type="body"/>
          </p:nvPr>
        </p:nvSpPr>
        <p:spPr>
          <a:xfrm>
            <a:off x="323964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15" name="PlaceHolder 7"/>
          <p:cNvSpPr>
            <a:spLocks noGrp="1"/>
          </p:cNvSpPr>
          <p:nvPr>
            <p:ph type="body"/>
          </p:nvPr>
        </p:nvSpPr>
        <p:spPr>
          <a:xfrm>
            <a:off x="457200" y="3682440"/>
            <a:ext cx="2649600" cy="18972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5.xml"/><Relationship Id="rId3" Type="http://schemas.openxmlformats.org/officeDocument/2006/relationships/slideLayout" Target="../slideLayouts/slideLayout86.xml"/><Relationship Id="rId4" Type="http://schemas.openxmlformats.org/officeDocument/2006/relationships/slideLayout" Target="../slideLayouts/slideLayout87.xml"/><Relationship Id="rId5" Type="http://schemas.openxmlformats.org/officeDocument/2006/relationships/slideLayout" Target="../slideLayouts/slideLayout88.xml"/><Relationship Id="rId6" Type="http://schemas.openxmlformats.org/officeDocument/2006/relationships/slideLayout" Target="../slideLayouts/slideLayout89.xml"/><Relationship Id="rId7" Type="http://schemas.openxmlformats.org/officeDocument/2006/relationships/slideLayout" Target="../slideLayouts/slideLayout90.xml"/><Relationship Id="rId8" Type="http://schemas.openxmlformats.org/officeDocument/2006/relationships/slideLayout" Target="../slideLayouts/slideLayout91.xml"/><Relationship Id="rId9" Type="http://schemas.openxmlformats.org/officeDocument/2006/relationships/slideLayout" Target="../slideLayouts/slideLayout92.xml"/><Relationship Id="rId10" Type="http://schemas.openxmlformats.org/officeDocument/2006/relationships/slideLayout" Target="../slideLayouts/slideLayout93.xml"/><Relationship Id="rId11" Type="http://schemas.openxmlformats.org/officeDocument/2006/relationships/slideLayout" Target="../slideLayouts/slideLayout94.xml"/><Relationship Id="rId12" Type="http://schemas.openxmlformats.org/officeDocument/2006/relationships/slideLayout" Target="../slideLayouts/slideLayout95.xml"/><Relationship Id="rId13" Type="http://schemas.openxmlformats.org/officeDocument/2006/relationships/slideLayout" Target="../slideLayouts/slideLayout96.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7.xml"/><Relationship Id="rId3" Type="http://schemas.openxmlformats.org/officeDocument/2006/relationships/slideLayout" Target="../slideLayouts/slideLayout98.xml"/><Relationship Id="rId4" Type="http://schemas.openxmlformats.org/officeDocument/2006/relationships/slideLayout" Target="../slideLayouts/slideLayout99.xml"/><Relationship Id="rId5" Type="http://schemas.openxmlformats.org/officeDocument/2006/relationships/slideLayout" Target="../slideLayouts/slideLayout100.xml"/><Relationship Id="rId6" Type="http://schemas.openxmlformats.org/officeDocument/2006/relationships/slideLayout" Target="../slideLayouts/slideLayout101.xml"/><Relationship Id="rId7" Type="http://schemas.openxmlformats.org/officeDocument/2006/relationships/slideLayout" Target="../slideLayouts/slideLayout102.xml"/><Relationship Id="rId8" Type="http://schemas.openxmlformats.org/officeDocument/2006/relationships/slideLayout" Target="../slideLayouts/slideLayout103.xml"/><Relationship Id="rId9" Type="http://schemas.openxmlformats.org/officeDocument/2006/relationships/slideLayout" Target="../slideLayouts/slideLayout104.xml"/><Relationship Id="rId10" Type="http://schemas.openxmlformats.org/officeDocument/2006/relationships/slideLayout" Target="../slideLayouts/slideLayout105.xml"/><Relationship Id="rId11" Type="http://schemas.openxmlformats.org/officeDocument/2006/relationships/slideLayout" Target="../slideLayouts/slideLayout106.xml"/><Relationship Id="rId12" Type="http://schemas.openxmlformats.org/officeDocument/2006/relationships/slideLayout" Target="../slideLayouts/slideLayout107.xml"/><Relationship Id="rId13" Type="http://schemas.openxmlformats.org/officeDocument/2006/relationships/slideLayout" Target="../slideLayouts/slideLayout108.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9.xml"/><Relationship Id="rId3" Type="http://schemas.openxmlformats.org/officeDocument/2006/relationships/slideLayout" Target="../slideLayouts/slideLayout110.xml"/><Relationship Id="rId4" Type="http://schemas.openxmlformats.org/officeDocument/2006/relationships/slideLayout" Target="../slideLayouts/slideLayout111.xml"/><Relationship Id="rId5" Type="http://schemas.openxmlformats.org/officeDocument/2006/relationships/slideLayout" Target="../slideLayouts/slideLayout112.xml"/><Relationship Id="rId6" Type="http://schemas.openxmlformats.org/officeDocument/2006/relationships/slideLayout" Target="../slideLayouts/slideLayout113.xml"/><Relationship Id="rId7" Type="http://schemas.openxmlformats.org/officeDocument/2006/relationships/slideLayout" Target="../slideLayouts/slideLayout114.xml"/><Relationship Id="rId8" Type="http://schemas.openxmlformats.org/officeDocument/2006/relationships/slideLayout" Target="../slideLayouts/slideLayout115.xml"/><Relationship Id="rId9" Type="http://schemas.openxmlformats.org/officeDocument/2006/relationships/slideLayout" Target="../slideLayouts/slideLayout116.xml"/><Relationship Id="rId10" Type="http://schemas.openxmlformats.org/officeDocument/2006/relationships/slideLayout" Target="../slideLayouts/slideLayout117.xml"/><Relationship Id="rId11" Type="http://schemas.openxmlformats.org/officeDocument/2006/relationships/slideLayout" Target="../slideLayouts/slideLayout118.xml"/><Relationship Id="rId12" Type="http://schemas.openxmlformats.org/officeDocument/2006/relationships/slideLayout" Target="../slideLayouts/slideLayout119.xml"/><Relationship Id="rId13" Type="http://schemas.openxmlformats.org/officeDocument/2006/relationships/slideLayout" Target="../slideLayouts/slideLayout12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311760" y="274680"/>
            <a:ext cx="6546240" cy="487440"/>
          </a:xfrm>
          <a:prstGeom prst="rect">
            <a:avLst/>
          </a:prstGeom>
        </p:spPr>
        <p:txBody>
          <a:bodyPr anchor="ctr"/>
          <a:p>
            <a:pPr>
              <a:lnSpc>
                <a:spcPct val="100000"/>
              </a:lnSpc>
            </a:pPr>
            <a:r>
              <a:rPr b="0" lang="en-US" sz="2800" spc="-1" strike="noStrike">
                <a:solidFill>
                  <a:srgbClr val="595959"/>
                </a:solidFill>
                <a:uFill>
                  <a:solidFill>
                    <a:srgbClr val="ffffff"/>
                  </a:solidFill>
                </a:uFill>
                <a:latin typeface="Calibri Light"/>
              </a:rPr>
              <a:t>CLICK TO EDIT MASTER TITLE STYLE</a:t>
            </a:r>
            <a:endParaRPr b="0" lang="en-US" sz="2800" spc="-1" strike="noStrike">
              <a:solidFill>
                <a:srgbClr val="000000"/>
              </a:solidFill>
              <a:uFill>
                <a:solidFill>
                  <a:srgbClr val="ffffff"/>
                </a:solidFill>
              </a:uFill>
              <a:latin typeface="Arial"/>
            </a:endParaRPr>
          </a:p>
        </p:txBody>
      </p:sp>
      <p:sp>
        <p:nvSpPr>
          <p:cNvPr id="1" name="PlaceHolder 2"/>
          <p:cNvSpPr>
            <a:spLocks noGrp="1"/>
          </p:cNvSpPr>
          <p:nvPr>
            <p:ph type="sldNum"/>
          </p:nvPr>
        </p:nvSpPr>
        <p:spPr>
          <a:xfrm>
            <a:off x="4343400" y="6492960"/>
            <a:ext cx="457200" cy="365040"/>
          </a:xfrm>
          <a:prstGeom prst="rect">
            <a:avLst/>
          </a:prstGeom>
        </p:spPr>
        <p:txBody>
          <a:bodyPr anchor="ctr" anchorCtr="1"/>
          <a:p>
            <a:pPr algn="ctr">
              <a:lnSpc>
                <a:spcPct val="100000"/>
              </a:lnSpc>
            </a:pPr>
            <a:fld id="{7192050C-D2F1-49DB-BA08-C4F31AEF7079}" type="slidenum">
              <a:rPr b="0" lang="en-US" sz="900" spc="-1" strike="noStrike">
                <a:solidFill>
                  <a:srgbClr val="7f8c8d"/>
                </a:solidFill>
                <a:uFill>
                  <a:solidFill>
                    <a:srgbClr val="ffffff"/>
                  </a:solidFill>
                </a:uFill>
                <a:latin typeface="Calibri"/>
              </a:rPr>
              <a:t>&lt;number&gt;</a:t>
            </a:fld>
            <a:endParaRPr b="0" lang="en-US" sz="900" spc="-1" strike="noStrike">
              <a:solidFill>
                <a:srgbClr val="000000"/>
              </a:solidFill>
              <a:uFill>
                <a:solidFill>
                  <a:srgbClr val="ffffff"/>
                </a:solidFill>
              </a:uFill>
              <a:latin typeface="Times New Roman"/>
            </a:endParaRPr>
          </a:p>
        </p:txBody>
      </p:sp>
      <p:sp>
        <p:nvSpPr>
          <p:cNvPr id="2" name="PlaceHolder 3"/>
          <p:cNvSpPr>
            <a:spLocks noGrp="1"/>
          </p:cNvSpPr>
          <p:nvPr>
            <p:ph type="ftr"/>
          </p:nvPr>
        </p:nvSpPr>
        <p:spPr>
          <a:xfrm>
            <a:off x="152280" y="6485040"/>
            <a:ext cx="1333440" cy="380880"/>
          </a:xfrm>
          <a:prstGeom prst="rect">
            <a:avLst/>
          </a:prstGeom>
        </p:spPr>
        <p:txBody>
          <a:bodyPr anchor="ctr" anchorCtr="1"/>
          <a:p>
            <a:pPr algn="ctr">
              <a:lnSpc>
                <a:spcPct val="100000"/>
              </a:lnSpc>
            </a:pPr>
            <a:r>
              <a:rPr b="0" lang="en-US" sz="1000" spc="-1" strike="noStrike">
                <a:solidFill>
                  <a:srgbClr val="898989"/>
                </a:solidFill>
                <a:uFill>
                  <a:solidFill>
                    <a:srgbClr val="ffffff"/>
                  </a:solidFill>
                </a:uFill>
                <a:latin typeface="Calibri"/>
              </a:rPr>
              <a:t>Logo Company</a:t>
            </a:r>
            <a:endParaRPr b="0" lang="en-US" sz="1000" spc="-1" strike="noStrike">
              <a:solidFill>
                <a:srgbClr val="000000"/>
              </a:solidFill>
              <a:uFill>
                <a:solidFill>
                  <a:srgbClr val="ffffff"/>
                </a:solidFill>
              </a:uFill>
              <a:latin typeface="Times New Roman"/>
            </a:endParaRPr>
          </a:p>
        </p:txBody>
      </p:sp>
      <p:sp>
        <p:nvSpPr>
          <p:cNvPr id="3" name="PlaceHolder 4"/>
          <p:cNvSpPr>
            <a:spLocks noGrp="1"/>
          </p:cNvSpPr>
          <p:nvPr>
            <p:ph type="dt"/>
          </p:nvPr>
        </p:nvSpPr>
        <p:spPr>
          <a:xfrm>
            <a:off x="6858000" y="6483960"/>
            <a:ext cx="2133720" cy="383040"/>
          </a:xfrm>
          <a:prstGeom prst="rect">
            <a:avLst/>
          </a:prstGeom>
        </p:spPr>
        <p:txBody>
          <a:bodyPr anchor="ctr" anchorCtr="1"/>
          <a:p>
            <a:pPr algn="ctr">
              <a:lnSpc>
                <a:spcPct val="100000"/>
              </a:lnSpc>
            </a:pPr>
            <a:r>
              <a:rPr b="0" lang="en-US" sz="1000" spc="-1" strike="noStrike">
                <a:solidFill>
                  <a:srgbClr val="898989"/>
                </a:solidFill>
                <a:uFill>
                  <a:solidFill>
                    <a:srgbClr val="ffffff"/>
                  </a:solidFill>
                </a:uFill>
                <a:latin typeface="Calibri"/>
              </a:rPr>
              <a:t>www.domainname.com</a:t>
            </a:r>
            <a:endParaRPr b="0" lang="en-US" sz="1000" spc="-1" strike="noStrike">
              <a:solidFill>
                <a:srgbClr val="000000"/>
              </a:solidFill>
              <a:uFill>
                <a:solidFill>
                  <a:srgbClr val="ffffff"/>
                </a:solidFill>
              </a:uFill>
              <a:latin typeface="Times New Roman"/>
            </a:endParaRPr>
          </a:p>
        </p:txBody>
      </p:sp>
      <p:sp>
        <p:nvSpPr>
          <p:cNvPr id="4" name="PlaceHolder 5"/>
          <p:cNvSpPr>
            <a:spLocks noGrp="1"/>
          </p:cNvSpPr>
          <p:nvPr>
            <p:ph type="body"/>
          </p:nvPr>
        </p:nvSpPr>
        <p:spPr>
          <a:xfrm>
            <a:off x="457200" y="1604520"/>
            <a:ext cx="8229240" cy="397764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body"/>
          </p:nvPr>
        </p:nvSpPr>
        <p:spPr>
          <a:xfrm>
            <a:off x="311760" y="762120"/>
            <a:ext cx="4267080" cy="304920"/>
          </a:xfrm>
          <a:prstGeom prst="rect">
            <a:avLst/>
          </a:prstGeom>
        </p:spPr>
        <p:txBody>
          <a:bodyPr anchor="ctr"/>
          <a:p>
            <a:pPr marL="432000" indent="-324000">
              <a:lnSpc>
                <a:spcPct val="100000"/>
              </a:lnSpc>
              <a:spcBef>
                <a:spcPts val="400"/>
              </a:spcBef>
              <a:buClr>
                <a:srgbClr val="000000"/>
              </a:buClr>
              <a:buSzPct val="45000"/>
              <a:buFont typeface="Wingdings" charset="2"/>
              <a:buChar char=""/>
            </a:pPr>
            <a:r>
              <a:rPr b="0" lang="en-US" sz="1600" spc="-1" strike="noStrike">
                <a:solidFill>
                  <a:srgbClr val="595959"/>
                </a:solidFill>
                <a:uFill>
                  <a:solidFill>
                    <a:srgbClr val="ffffff"/>
                  </a:solidFill>
                </a:uFill>
                <a:latin typeface="Calibri Light"/>
              </a:rPr>
              <a:t>THIS IS EXAMPLE TEXT</a:t>
            </a:r>
            <a:endParaRPr b="0" lang="en-US" sz="1600" spc="-1" strike="noStrike">
              <a:solidFill>
                <a:srgbClr val="000000"/>
              </a:solidFill>
              <a:uFill>
                <a:solidFill>
                  <a:srgbClr val="ffffff"/>
                </a:solidFill>
              </a:uFill>
              <a:latin typeface="Arial"/>
            </a:endParaRPr>
          </a:p>
        </p:txBody>
      </p:sp>
      <p:sp>
        <p:nvSpPr>
          <p:cNvPr id="42" name="PlaceHolder 2"/>
          <p:cNvSpPr>
            <a:spLocks noGrp="1"/>
          </p:cNvSpPr>
          <p:nvPr>
            <p:ph type="body"/>
          </p:nvPr>
        </p:nvSpPr>
        <p:spPr>
          <a:xfrm>
            <a:off x="311760" y="274680"/>
            <a:ext cx="8527680" cy="487440"/>
          </a:xfrm>
          <a:prstGeom prst="rect">
            <a:avLst/>
          </a:prstGeom>
        </p:spPr>
        <p:txBody>
          <a:bodyPr anchor="ctr"/>
          <a:p>
            <a:pPr>
              <a:lnSpc>
                <a:spcPct val="100000"/>
              </a:lnSpc>
              <a:spcBef>
                <a:spcPts val="799"/>
              </a:spcBef>
            </a:pPr>
            <a:r>
              <a:rPr b="0" lang="en-US" sz="3200" spc="-1" strike="noStrike">
                <a:solidFill>
                  <a:srgbClr val="595959"/>
                </a:solidFill>
                <a:uFill>
                  <a:solidFill>
                    <a:srgbClr val="ffffff"/>
                  </a:solidFill>
                </a:uFill>
                <a:latin typeface="Calibri Light"/>
              </a:rPr>
              <a:t>CLICK TO EDIT MASTER TITLE STYLE</a:t>
            </a:r>
            <a:endParaRPr b="0" lang="en-US" sz="3200" spc="-1" strike="noStrike">
              <a:solidFill>
                <a:srgbClr val="000000"/>
              </a:solidFill>
              <a:uFill>
                <a:solidFill>
                  <a:srgbClr val="ffffff"/>
                </a:solidFill>
              </a:uFill>
              <a:latin typeface="Arial"/>
            </a:endParaRPr>
          </a:p>
        </p:txBody>
      </p:sp>
      <p:sp>
        <p:nvSpPr>
          <p:cNvPr id="43" name="PlaceHolder 3"/>
          <p:cNvSpPr>
            <a:spLocks noGrp="1"/>
          </p:cNvSpPr>
          <p:nvPr>
            <p:ph type="dt"/>
          </p:nvPr>
        </p:nvSpPr>
        <p:spPr>
          <a:xfrm>
            <a:off x="6858000" y="6483960"/>
            <a:ext cx="2133720" cy="383040"/>
          </a:xfrm>
          <a:prstGeom prst="rect">
            <a:avLst/>
          </a:prstGeom>
        </p:spPr>
        <p:txBody>
          <a:bodyPr anchor="ctr" anchorCtr="1"/>
          <a:p>
            <a:pPr algn="ctr">
              <a:lnSpc>
                <a:spcPct val="100000"/>
              </a:lnSpc>
            </a:pPr>
            <a:r>
              <a:rPr b="0" lang="en-US" sz="1000" spc="-1" strike="noStrike">
                <a:solidFill>
                  <a:srgbClr val="898989"/>
                </a:solidFill>
                <a:uFill>
                  <a:solidFill>
                    <a:srgbClr val="ffffff"/>
                  </a:solidFill>
                </a:uFill>
                <a:latin typeface="Calibri"/>
              </a:rPr>
              <a:t>www.domainname.com</a:t>
            </a:r>
            <a:endParaRPr b="0" lang="en-US" sz="1000" spc="-1" strike="noStrike">
              <a:solidFill>
                <a:srgbClr val="000000"/>
              </a:solidFill>
              <a:uFill>
                <a:solidFill>
                  <a:srgbClr val="ffffff"/>
                </a:solidFill>
              </a:uFill>
              <a:latin typeface="Times New Roman"/>
            </a:endParaRPr>
          </a:p>
        </p:txBody>
      </p:sp>
      <p:sp>
        <p:nvSpPr>
          <p:cNvPr id="44" name="PlaceHolder 4"/>
          <p:cNvSpPr>
            <a:spLocks noGrp="1"/>
          </p:cNvSpPr>
          <p:nvPr>
            <p:ph type="ftr"/>
          </p:nvPr>
        </p:nvSpPr>
        <p:spPr>
          <a:xfrm>
            <a:off x="152280" y="6485040"/>
            <a:ext cx="1333440" cy="380880"/>
          </a:xfrm>
          <a:prstGeom prst="rect">
            <a:avLst/>
          </a:prstGeom>
        </p:spPr>
        <p:txBody>
          <a:bodyPr anchor="ctr" anchorCtr="1"/>
          <a:p>
            <a:pPr algn="ctr">
              <a:lnSpc>
                <a:spcPct val="100000"/>
              </a:lnSpc>
            </a:pPr>
            <a:r>
              <a:rPr b="0" lang="en-US" sz="1000" spc="-1" strike="noStrike">
                <a:solidFill>
                  <a:srgbClr val="898989"/>
                </a:solidFill>
                <a:uFill>
                  <a:solidFill>
                    <a:srgbClr val="ffffff"/>
                  </a:solidFill>
                </a:uFill>
                <a:latin typeface="Calibri"/>
              </a:rPr>
              <a:t>Logo Company</a:t>
            </a:r>
            <a:endParaRPr b="0" lang="en-US" sz="1000" spc="-1" strike="noStrike">
              <a:solidFill>
                <a:srgbClr val="000000"/>
              </a:solidFill>
              <a:uFill>
                <a:solidFill>
                  <a:srgbClr val="ffffff"/>
                </a:solidFill>
              </a:uFill>
              <a:latin typeface="Times New Roman"/>
            </a:endParaRPr>
          </a:p>
        </p:txBody>
      </p:sp>
      <p:sp>
        <p:nvSpPr>
          <p:cNvPr id="45" name="PlaceHolder 5"/>
          <p:cNvSpPr>
            <a:spLocks noGrp="1"/>
          </p:cNvSpPr>
          <p:nvPr>
            <p:ph type="sldNum"/>
          </p:nvPr>
        </p:nvSpPr>
        <p:spPr>
          <a:xfrm>
            <a:off x="4343400" y="6492960"/>
            <a:ext cx="457200" cy="365040"/>
          </a:xfrm>
          <a:prstGeom prst="rect">
            <a:avLst/>
          </a:prstGeom>
        </p:spPr>
        <p:txBody>
          <a:bodyPr anchor="ctr" anchorCtr="1"/>
          <a:p>
            <a:pPr algn="ctr">
              <a:lnSpc>
                <a:spcPct val="100000"/>
              </a:lnSpc>
            </a:pPr>
            <a:fld id="{C9C5D1BC-7044-47EF-B0BE-24BC05BC60CE}" type="slidenum">
              <a:rPr b="0" lang="en-US" sz="900" spc="-1" strike="noStrike">
                <a:solidFill>
                  <a:srgbClr val="7f8c8d"/>
                </a:solidFill>
                <a:uFill>
                  <a:solidFill>
                    <a:srgbClr val="ffffff"/>
                  </a:solidFill>
                </a:uFill>
                <a:latin typeface="Calibri"/>
              </a:rPr>
              <a:t>&lt;number&gt;</a:t>
            </a:fld>
            <a:endParaRPr b="0" lang="en-US" sz="900" spc="-1" strike="noStrike">
              <a:solidFill>
                <a:srgbClr val="000000"/>
              </a:solidFill>
              <a:uFill>
                <a:solidFill>
                  <a:srgbClr val="ffffff"/>
                </a:solidFill>
              </a:uFill>
              <a:latin typeface="Times New Roman"/>
            </a:endParaRPr>
          </a:p>
        </p:txBody>
      </p:sp>
      <p:sp>
        <p:nvSpPr>
          <p:cNvPr id="46" name="PlaceHolder 6"/>
          <p:cNvSpPr>
            <a:spLocks noGrp="1"/>
          </p:cNvSpPr>
          <p:nvPr>
            <p:ph type="title"/>
          </p:nvPr>
        </p:nvSpPr>
        <p:spPr>
          <a:xfrm>
            <a:off x="457200" y="273600"/>
            <a:ext cx="8229240" cy="114480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3" name="PlaceHolder 1"/>
          <p:cNvSpPr>
            <a:spLocks noGrp="1"/>
          </p:cNvSpPr>
          <p:nvPr>
            <p:ph type="body"/>
          </p:nvPr>
        </p:nvSpPr>
        <p:spPr>
          <a:xfrm>
            <a:off x="311760" y="762120"/>
            <a:ext cx="4267080" cy="304920"/>
          </a:xfrm>
          <a:prstGeom prst="rect">
            <a:avLst/>
          </a:prstGeom>
        </p:spPr>
        <p:txBody>
          <a:bodyPr anchor="ctr"/>
          <a:p>
            <a:pPr marL="432000" indent="-324000">
              <a:lnSpc>
                <a:spcPct val="100000"/>
              </a:lnSpc>
              <a:spcBef>
                <a:spcPts val="400"/>
              </a:spcBef>
              <a:buClr>
                <a:srgbClr val="000000"/>
              </a:buClr>
              <a:buSzPct val="45000"/>
              <a:buFont typeface="Wingdings" charset="2"/>
              <a:buChar char=""/>
            </a:pPr>
            <a:r>
              <a:rPr b="0" lang="en-US" sz="1600" spc="-1" strike="noStrike">
                <a:solidFill>
                  <a:srgbClr val="d5d5d5"/>
                </a:solidFill>
                <a:uFill>
                  <a:solidFill>
                    <a:srgbClr val="ffffff"/>
                  </a:solidFill>
                </a:uFill>
                <a:latin typeface="Calibri Light"/>
              </a:rPr>
              <a:t>THIS IS EXAMPLE TEXT</a:t>
            </a:r>
            <a:endParaRPr b="0" lang="en-US" sz="1600" spc="-1" strike="noStrike">
              <a:solidFill>
                <a:srgbClr val="000000"/>
              </a:solidFill>
              <a:uFill>
                <a:solidFill>
                  <a:srgbClr val="ffffff"/>
                </a:solidFill>
              </a:uFill>
              <a:latin typeface="Arial"/>
            </a:endParaRPr>
          </a:p>
        </p:txBody>
      </p:sp>
      <p:sp>
        <p:nvSpPr>
          <p:cNvPr id="84" name="PlaceHolder 2"/>
          <p:cNvSpPr>
            <a:spLocks noGrp="1"/>
          </p:cNvSpPr>
          <p:nvPr>
            <p:ph type="body"/>
          </p:nvPr>
        </p:nvSpPr>
        <p:spPr>
          <a:xfrm>
            <a:off x="311760" y="274680"/>
            <a:ext cx="8527680" cy="487440"/>
          </a:xfrm>
          <a:prstGeom prst="rect">
            <a:avLst/>
          </a:prstGeom>
        </p:spPr>
        <p:txBody>
          <a:bodyPr anchor="ctr"/>
          <a:p>
            <a:pPr>
              <a:lnSpc>
                <a:spcPct val="100000"/>
              </a:lnSpc>
              <a:spcBef>
                <a:spcPts val="799"/>
              </a:spcBef>
            </a:pPr>
            <a:r>
              <a:rPr b="0" lang="en-US" sz="3200" spc="-1" strike="noStrike">
                <a:solidFill>
                  <a:srgbClr val="ffffff"/>
                </a:solidFill>
                <a:uFill>
                  <a:solidFill>
                    <a:srgbClr val="ffffff"/>
                  </a:solidFill>
                </a:uFill>
                <a:latin typeface="Calibri Light"/>
              </a:rPr>
              <a:t>CLICK TO EDIT MASTER TITLE STYLE</a:t>
            </a:r>
            <a:endParaRPr b="0" lang="en-US" sz="3200" spc="-1" strike="noStrike">
              <a:solidFill>
                <a:srgbClr val="000000"/>
              </a:solidFill>
              <a:uFill>
                <a:solidFill>
                  <a:srgbClr val="ffffff"/>
                </a:solidFill>
              </a:uFill>
              <a:latin typeface="Arial"/>
            </a:endParaRPr>
          </a:p>
        </p:txBody>
      </p:sp>
      <p:sp>
        <p:nvSpPr>
          <p:cNvPr id="85" name="PlaceHolder 3"/>
          <p:cNvSpPr>
            <a:spLocks noGrp="1"/>
          </p:cNvSpPr>
          <p:nvPr>
            <p:ph type="dt"/>
          </p:nvPr>
        </p:nvSpPr>
        <p:spPr>
          <a:xfrm>
            <a:off x="6858000" y="6483960"/>
            <a:ext cx="2133720" cy="383040"/>
          </a:xfrm>
          <a:prstGeom prst="rect">
            <a:avLst/>
          </a:prstGeom>
        </p:spPr>
        <p:txBody>
          <a:bodyPr anchor="ctr" anchorCtr="1"/>
          <a:p>
            <a:pPr algn="ctr">
              <a:lnSpc>
                <a:spcPct val="100000"/>
              </a:lnSpc>
            </a:pPr>
            <a:r>
              <a:rPr b="0" lang="en-US" sz="1000" spc="-1" strike="noStrike">
                <a:solidFill>
                  <a:srgbClr val="898989"/>
                </a:solidFill>
                <a:uFill>
                  <a:solidFill>
                    <a:srgbClr val="ffffff"/>
                  </a:solidFill>
                </a:uFill>
                <a:latin typeface="Calibri"/>
              </a:rPr>
              <a:t>www.domainname.com</a:t>
            </a:r>
            <a:endParaRPr b="0" lang="en-US" sz="1000" spc="-1" strike="noStrike">
              <a:solidFill>
                <a:srgbClr val="000000"/>
              </a:solidFill>
              <a:uFill>
                <a:solidFill>
                  <a:srgbClr val="ffffff"/>
                </a:solidFill>
              </a:uFill>
              <a:latin typeface="Times New Roman"/>
            </a:endParaRPr>
          </a:p>
        </p:txBody>
      </p:sp>
      <p:sp>
        <p:nvSpPr>
          <p:cNvPr id="86" name="PlaceHolder 4"/>
          <p:cNvSpPr>
            <a:spLocks noGrp="1"/>
          </p:cNvSpPr>
          <p:nvPr>
            <p:ph type="ftr"/>
          </p:nvPr>
        </p:nvSpPr>
        <p:spPr>
          <a:xfrm>
            <a:off x="152280" y="6485040"/>
            <a:ext cx="1333440" cy="380880"/>
          </a:xfrm>
          <a:prstGeom prst="rect">
            <a:avLst/>
          </a:prstGeom>
        </p:spPr>
        <p:txBody>
          <a:bodyPr anchor="ctr" anchorCtr="1"/>
          <a:p>
            <a:pPr algn="ctr">
              <a:lnSpc>
                <a:spcPct val="100000"/>
              </a:lnSpc>
            </a:pPr>
            <a:r>
              <a:rPr b="0" lang="en-US" sz="1000" spc="-1" strike="noStrike">
                <a:solidFill>
                  <a:srgbClr val="898989"/>
                </a:solidFill>
                <a:uFill>
                  <a:solidFill>
                    <a:srgbClr val="ffffff"/>
                  </a:solidFill>
                </a:uFill>
                <a:latin typeface="Calibri"/>
              </a:rPr>
              <a:t>Logo Company</a:t>
            </a:r>
            <a:endParaRPr b="0" lang="en-US" sz="1000" spc="-1" strike="noStrike">
              <a:solidFill>
                <a:srgbClr val="000000"/>
              </a:solidFill>
              <a:uFill>
                <a:solidFill>
                  <a:srgbClr val="ffffff"/>
                </a:solidFill>
              </a:uFill>
              <a:latin typeface="Times New Roman"/>
            </a:endParaRPr>
          </a:p>
        </p:txBody>
      </p:sp>
      <p:sp>
        <p:nvSpPr>
          <p:cNvPr id="87" name="PlaceHolder 5"/>
          <p:cNvSpPr>
            <a:spLocks noGrp="1"/>
          </p:cNvSpPr>
          <p:nvPr>
            <p:ph type="sldNum"/>
          </p:nvPr>
        </p:nvSpPr>
        <p:spPr>
          <a:xfrm>
            <a:off x="4343400" y="6492960"/>
            <a:ext cx="457200" cy="365040"/>
          </a:xfrm>
          <a:prstGeom prst="rect">
            <a:avLst/>
          </a:prstGeom>
        </p:spPr>
        <p:txBody>
          <a:bodyPr anchor="ctr" anchorCtr="1"/>
          <a:p>
            <a:pPr algn="ctr">
              <a:lnSpc>
                <a:spcPct val="100000"/>
              </a:lnSpc>
            </a:pPr>
            <a:fld id="{A6048A67-B122-456B-9F7F-12F152FA82B4}" type="slidenum">
              <a:rPr b="0" lang="en-US" sz="900" spc="-1" strike="noStrike">
                <a:solidFill>
                  <a:srgbClr val="7f8c8d"/>
                </a:solidFill>
                <a:uFill>
                  <a:solidFill>
                    <a:srgbClr val="ffffff"/>
                  </a:solidFill>
                </a:uFill>
                <a:latin typeface="Calibri"/>
              </a:rPr>
              <a:t>&lt;number&gt;</a:t>
            </a:fld>
            <a:endParaRPr b="0" lang="en-US" sz="9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4" name="PlaceHolder 1"/>
          <p:cNvSpPr>
            <a:spLocks noGrp="1"/>
          </p:cNvSpPr>
          <p:nvPr>
            <p:ph type="body"/>
          </p:nvPr>
        </p:nvSpPr>
        <p:spPr>
          <a:xfrm>
            <a:off x="2438280" y="838080"/>
            <a:ext cx="4267080" cy="304920"/>
          </a:xfrm>
          <a:prstGeom prst="rect">
            <a:avLst/>
          </a:prstGeom>
        </p:spPr>
        <p:txBody>
          <a:bodyPr anchorCtr="1"/>
          <a:p>
            <a:pPr marL="432000" indent="-324000" algn="ctr">
              <a:lnSpc>
                <a:spcPct val="100000"/>
              </a:lnSpc>
              <a:spcBef>
                <a:spcPts val="300"/>
              </a:spcBef>
              <a:buClr>
                <a:srgbClr val="000000"/>
              </a:buClr>
              <a:buSzPct val="45000"/>
              <a:buFont typeface="Wingdings" charset="2"/>
              <a:buChar char=""/>
            </a:pPr>
            <a:r>
              <a:rPr b="0" lang="en-US" sz="1200" spc="-1" strike="noStrike">
                <a:solidFill>
                  <a:srgbClr val="595959"/>
                </a:solidFill>
                <a:uFill>
                  <a:solidFill>
                    <a:srgbClr val="ffffff"/>
                  </a:solidFill>
                </a:uFill>
                <a:latin typeface="Calibri"/>
              </a:rPr>
              <a:t>This is example Text</a:t>
            </a:r>
            <a:endParaRPr b="0" lang="en-US" sz="1200" spc="-1" strike="noStrike">
              <a:solidFill>
                <a:srgbClr val="000000"/>
              </a:solidFill>
              <a:uFill>
                <a:solidFill>
                  <a:srgbClr val="ffffff"/>
                </a:solidFill>
              </a:uFill>
              <a:latin typeface="Arial"/>
            </a:endParaRPr>
          </a:p>
        </p:txBody>
      </p:sp>
      <p:sp>
        <p:nvSpPr>
          <p:cNvPr id="125" name="PlaceHolder 2"/>
          <p:cNvSpPr>
            <a:spLocks noGrp="1"/>
          </p:cNvSpPr>
          <p:nvPr>
            <p:ph type="body"/>
          </p:nvPr>
        </p:nvSpPr>
        <p:spPr>
          <a:xfrm>
            <a:off x="1298880" y="274680"/>
            <a:ext cx="6546240" cy="487440"/>
          </a:xfrm>
          <a:prstGeom prst="rect">
            <a:avLst/>
          </a:prstGeom>
        </p:spPr>
        <p:txBody>
          <a:bodyPr anchor="ctr" anchorCtr="1"/>
          <a:p>
            <a:pPr algn="ctr">
              <a:lnSpc>
                <a:spcPct val="100000"/>
              </a:lnSpc>
              <a:spcBef>
                <a:spcPts val="700"/>
              </a:spcBef>
            </a:pPr>
            <a:r>
              <a:rPr b="0" lang="en-US" sz="2800" spc="-1" strike="noStrike">
                <a:solidFill>
                  <a:srgbClr val="595959"/>
                </a:solidFill>
                <a:uFill>
                  <a:solidFill>
                    <a:srgbClr val="ffffff"/>
                  </a:solidFill>
                </a:uFill>
                <a:latin typeface="Calibri"/>
              </a:rPr>
              <a:t>CLICK TO EDIT MASTER TITLE STYLE</a:t>
            </a:r>
            <a:endParaRPr b="0" lang="en-US" sz="2800" spc="-1" strike="noStrike">
              <a:solidFill>
                <a:srgbClr val="000000"/>
              </a:solidFill>
              <a:uFill>
                <a:solidFill>
                  <a:srgbClr val="ffffff"/>
                </a:solidFill>
              </a:uFill>
              <a:latin typeface="Arial"/>
            </a:endParaRPr>
          </a:p>
        </p:txBody>
      </p:sp>
      <p:sp>
        <p:nvSpPr>
          <p:cNvPr id="126" name="PlaceHolder 3"/>
          <p:cNvSpPr>
            <a:spLocks noGrp="1"/>
          </p:cNvSpPr>
          <p:nvPr>
            <p:ph type="dt"/>
          </p:nvPr>
        </p:nvSpPr>
        <p:spPr>
          <a:xfrm>
            <a:off x="6858000" y="6483960"/>
            <a:ext cx="2133720" cy="383040"/>
          </a:xfrm>
          <a:prstGeom prst="rect">
            <a:avLst/>
          </a:prstGeom>
        </p:spPr>
        <p:txBody>
          <a:bodyPr anchor="ctr" anchorCtr="1"/>
          <a:p>
            <a:pPr algn="ctr">
              <a:lnSpc>
                <a:spcPct val="100000"/>
              </a:lnSpc>
            </a:pPr>
            <a:r>
              <a:rPr b="0" lang="en-US" sz="1000" spc="-1" strike="noStrike">
                <a:solidFill>
                  <a:srgbClr val="898989"/>
                </a:solidFill>
                <a:uFill>
                  <a:solidFill>
                    <a:srgbClr val="ffffff"/>
                  </a:solidFill>
                </a:uFill>
                <a:latin typeface="Calibri"/>
              </a:rPr>
              <a:t>www.domainname.com</a:t>
            </a:r>
            <a:endParaRPr b="0" lang="en-US" sz="1000" spc="-1" strike="noStrike">
              <a:solidFill>
                <a:srgbClr val="000000"/>
              </a:solidFill>
              <a:uFill>
                <a:solidFill>
                  <a:srgbClr val="ffffff"/>
                </a:solidFill>
              </a:uFill>
              <a:latin typeface="Times New Roman"/>
            </a:endParaRPr>
          </a:p>
        </p:txBody>
      </p:sp>
      <p:sp>
        <p:nvSpPr>
          <p:cNvPr id="127" name="PlaceHolder 4"/>
          <p:cNvSpPr>
            <a:spLocks noGrp="1"/>
          </p:cNvSpPr>
          <p:nvPr>
            <p:ph type="ftr"/>
          </p:nvPr>
        </p:nvSpPr>
        <p:spPr>
          <a:xfrm>
            <a:off x="152280" y="6485040"/>
            <a:ext cx="1333440" cy="380880"/>
          </a:xfrm>
          <a:prstGeom prst="rect">
            <a:avLst/>
          </a:prstGeom>
        </p:spPr>
        <p:txBody>
          <a:bodyPr anchor="ctr" anchorCtr="1"/>
          <a:p>
            <a:pPr algn="ctr">
              <a:lnSpc>
                <a:spcPct val="100000"/>
              </a:lnSpc>
            </a:pPr>
            <a:r>
              <a:rPr b="0" lang="en-US" sz="1000" spc="-1" strike="noStrike">
                <a:solidFill>
                  <a:srgbClr val="898989"/>
                </a:solidFill>
                <a:uFill>
                  <a:solidFill>
                    <a:srgbClr val="ffffff"/>
                  </a:solidFill>
                </a:uFill>
                <a:latin typeface="Calibri"/>
              </a:rPr>
              <a:t>Logo Company</a:t>
            </a:r>
            <a:endParaRPr b="0" lang="en-US" sz="1000" spc="-1" strike="noStrike">
              <a:solidFill>
                <a:srgbClr val="000000"/>
              </a:solidFill>
              <a:uFill>
                <a:solidFill>
                  <a:srgbClr val="ffffff"/>
                </a:solidFill>
              </a:uFill>
              <a:latin typeface="Times New Roman"/>
            </a:endParaRPr>
          </a:p>
        </p:txBody>
      </p:sp>
      <p:sp>
        <p:nvSpPr>
          <p:cNvPr id="128" name="PlaceHolder 5"/>
          <p:cNvSpPr>
            <a:spLocks noGrp="1"/>
          </p:cNvSpPr>
          <p:nvPr>
            <p:ph type="sldNum"/>
          </p:nvPr>
        </p:nvSpPr>
        <p:spPr>
          <a:xfrm>
            <a:off x="4343400" y="6492960"/>
            <a:ext cx="457200" cy="365040"/>
          </a:xfrm>
          <a:prstGeom prst="rect">
            <a:avLst/>
          </a:prstGeom>
        </p:spPr>
        <p:txBody>
          <a:bodyPr anchor="ctr" anchorCtr="1"/>
          <a:p>
            <a:pPr algn="ctr">
              <a:lnSpc>
                <a:spcPct val="100000"/>
              </a:lnSpc>
            </a:pPr>
            <a:fld id="{7D3F4561-FA6E-4433-9FE0-9B116641380A}" type="slidenum">
              <a:rPr b="0" lang="en-US" sz="900" spc="-1" strike="noStrike">
                <a:solidFill>
                  <a:srgbClr val="7f8c8d"/>
                </a:solidFill>
                <a:uFill>
                  <a:solidFill>
                    <a:srgbClr val="ffffff"/>
                  </a:solidFill>
                </a:uFill>
                <a:latin typeface="Calibri"/>
              </a:rPr>
              <a:t>&lt;number&gt;</a:t>
            </a:fld>
            <a:endParaRPr b="0" lang="en-US" sz="9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5" name="PlaceHolder 1"/>
          <p:cNvSpPr>
            <a:spLocks noGrp="1"/>
          </p:cNvSpPr>
          <p:nvPr>
            <p:ph type="title"/>
          </p:nvPr>
        </p:nvSpPr>
        <p:spPr>
          <a:xfrm>
            <a:off x="3124080" y="762120"/>
            <a:ext cx="2895480" cy="304920"/>
          </a:xfrm>
          <a:prstGeom prst="rect">
            <a:avLst/>
          </a:prstGeom>
        </p:spPr>
        <p:txBody>
          <a:bodyPr anchorCtr="1"/>
          <a:p>
            <a:pPr algn="ctr">
              <a:lnSpc>
                <a:spcPct val="100000"/>
              </a:lnSpc>
              <a:spcBef>
                <a:spcPts val="300"/>
              </a:spcBef>
            </a:pPr>
            <a:r>
              <a:rPr b="0" lang="en-US" sz="1400" spc="-1" strike="noStrike">
                <a:solidFill>
                  <a:srgbClr val="595959"/>
                </a:solidFill>
                <a:uFill>
                  <a:solidFill>
                    <a:srgbClr val="ffffff"/>
                  </a:solidFill>
                </a:uFill>
                <a:latin typeface="Calibri Light"/>
              </a:rPr>
              <a:t>This is example Text</a:t>
            </a:r>
            <a:endParaRPr b="0" lang="en-US" sz="1400" spc="-1" strike="noStrike">
              <a:solidFill>
                <a:srgbClr val="000000"/>
              </a:solidFill>
              <a:uFill>
                <a:solidFill>
                  <a:srgbClr val="ffffff"/>
                </a:solidFill>
              </a:uFill>
              <a:latin typeface="Arial"/>
            </a:endParaRPr>
          </a:p>
        </p:txBody>
      </p:sp>
      <p:sp>
        <p:nvSpPr>
          <p:cNvPr id="166" name="PlaceHolder 2"/>
          <p:cNvSpPr>
            <a:spLocks noGrp="1"/>
          </p:cNvSpPr>
          <p:nvPr>
            <p:ph type="title"/>
          </p:nvPr>
        </p:nvSpPr>
        <p:spPr>
          <a:xfrm>
            <a:off x="311760" y="274680"/>
            <a:ext cx="6546240" cy="487440"/>
          </a:xfrm>
          <a:prstGeom prst="rect">
            <a:avLst/>
          </a:prstGeom>
        </p:spPr>
        <p:txBody>
          <a:bodyPr anchor="ctr"/>
          <a:p>
            <a:pPr>
              <a:lnSpc>
                <a:spcPct val="100000"/>
              </a:lnSpc>
            </a:pPr>
            <a:r>
              <a:rPr b="0" lang="en-US" sz="2800" spc="-1" strike="noStrike">
                <a:solidFill>
                  <a:srgbClr val="595959"/>
                </a:solidFill>
                <a:uFill>
                  <a:solidFill>
                    <a:srgbClr val="ffffff"/>
                  </a:solidFill>
                </a:uFill>
                <a:latin typeface="Calibri Light"/>
              </a:rPr>
              <a:t>Click to edit Master title style</a:t>
            </a:r>
            <a:endParaRPr b="0" lang="en-US" sz="2800" spc="-1" strike="noStrike">
              <a:solidFill>
                <a:srgbClr val="000000"/>
              </a:solidFill>
              <a:uFill>
                <a:solidFill>
                  <a:srgbClr val="ffffff"/>
                </a:solidFill>
              </a:uFill>
              <a:latin typeface="Arial"/>
            </a:endParaRPr>
          </a:p>
        </p:txBody>
      </p:sp>
      <p:sp>
        <p:nvSpPr>
          <p:cNvPr id="167" name="PlaceHolder 3"/>
          <p:cNvSpPr>
            <a:spLocks noGrp="1"/>
          </p:cNvSpPr>
          <p:nvPr>
            <p:ph type="dt"/>
          </p:nvPr>
        </p:nvSpPr>
        <p:spPr>
          <a:xfrm>
            <a:off x="6858000" y="6483960"/>
            <a:ext cx="2133720" cy="383040"/>
          </a:xfrm>
          <a:prstGeom prst="rect">
            <a:avLst/>
          </a:prstGeom>
        </p:spPr>
        <p:txBody>
          <a:bodyPr anchor="ctr" anchorCtr="1"/>
          <a:p>
            <a:pPr algn="ctr">
              <a:lnSpc>
                <a:spcPct val="100000"/>
              </a:lnSpc>
            </a:pPr>
            <a:r>
              <a:rPr b="0" lang="en-US" sz="1000" spc="-1" strike="noStrike">
                <a:solidFill>
                  <a:srgbClr val="898989"/>
                </a:solidFill>
                <a:uFill>
                  <a:solidFill>
                    <a:srgbClr val="ffffff"/>
                  </a:solidFill>
                </a:uFill>
                <a:latin typeface="Calibri"/>
              </a:rPr>
              <a:t>www.domainname.com</a:t>
            </a:r>
            <a:endParaRPr b="0" lang="en-US" sz="1000" spc="-1" strike="noStrike">
              <a:solidFill>
                <a:srgbClr val="000000"/>
              </a:solidFill>
              <a:uFill>
                <a:solidFill>
                  <a:srgbClr val="ffffff"/>
                </a:solidFill>
              </a:uFill>
              <a:latin typeface="Times New Roman"/>
            </a:endParaRPr>
          </a:p>
        </p:txBody>
      </p:sp>
      <p:sp>
        <p:nvSpPr>
          <p:cNvPr id="168" name="PlaceHolder 4"/>
          <p:cNvSpPr>
            <a:spLocks noGrp="1"/>
          </p:cNvSpPr>
          <p:nvPr>
            <p:ph type="ftr"/>
          </p:nvPr>
        </p:nvSpPr>
        <p:spPr>
          <a:xfrm>
            <a:off x="152280" y="6485040"/>
            <a:ext cx="1333440" cy="380880"/>
          </a:xfrm>
          <a:prstGeom prst="rect">
            <a:avLst/>
          </a:prstGeom>
        </p:spPr>
        <p:txBody>
          <a:bodyPr anchor="ctr" anchorCtr="1"/>
          <a:p>
            <a:pPr algn="ctr">
              <a:lnSpc>
                <a:spcPct val="100000"/>
              </a:lnSpc>
            </a:pPr>
            <a:r>
              <a:rPr b="0" lang="en-US" sz="1000" spc="-1" strike="noStrike">
                <a:solidFill>
                  <a:srgbClr val="898989"/>
                </a:solidFill>
                <a:uFill>
                  <a:solidFill>
                    <a:srgbClr val="ffffff"/>
                  </a:solidFill>
                </a:uFill>
                <a:latin typeface="Calibri"/>
              </a:rPr>
              <a:t>Logo Company</a:t>
            </a:r>
            <a:endParaRPr b="0" lang="en-US" sz="1000" spc="-1" strike="noStrike">
              <a:solidFill>
                <a:srgbClr val="000000"/>
              </a:solidFill>
              <a:uFill>
                <a:solidFill>
                  <a:srgbClr val="ffffff"/>
                </a:solidFill>
              </a:uFill>
              <a:latin typeface="Times New Roman"/>
            </a:endParaRPr>
          </a:p>
        </p:txBody>
      </p:sp>
      <p:sp>
        <p:nvSpPr>
          <p:cNvPr id="169" name="PlaceHolder 5"/>
          <p:cNvSpPr>
            <a:spLocks noGrp="1"/>
          </p:cNvSpPr>
          <p:nvPr>
            <p:ph type="sldNum"/>
          </p:nvPr>
        </p:nvSpPr>
        <p:spPr>
          <a:xfrm>
            <a:off x="4343400" y="6492960"/>
            <a:ext cx="457200" cy="365040"/>
          </a:xfrm>
          <a:prstGeom prst="rect">
            <a:avLst/>
          </a:prstGeom>
        </p:spPr>
        <p:txBody>
          <a:bodyPr anchor="ctr" anchorCtr="1"/>
          <a:p>
            <a:pPr algn="ctr">
              <a:lnSpc>
                <a:spcPct val="100000"/>
              </a:lnSpc>
            </a:pPr>
            <a:fld id="{468AC7C0-B297-4F03-AC54-7BBB544F0A01}" type="slidenum">
              <a:rPr b="0" lang="en-US" sz="900" spc="-1" strike="noStrike">
                <a:solidFill>
                  <a:srgbClr val="7f8c8d"/>
                </a:solidFill>
                <a:uFill>
                  <a:solidFill>
                    <a:srgbClr val="ffffff"/>
                  </a:solidFill>
                </a:uFill>
                <a:latin typeface="Calibri"/>
              </a:rPr>
              <a:t>&lt;number&gt;</a:t>
            </a:fld>
            <a:endParaRPr b="0" lang="en-US" sz="9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6" name="PlaceHolder 1"/>
          <p:cNvSpPr>
            <a:spLocks noGrp="1"/>
          </p:cNvSpPr>
          <p:nvPr>
            <p:ph type="dt"/>
          </p:nvPr>
        </p:nvSpPr>
        <p:spPr>
          <a:xfrm>
            <a:off x="6858000" y="6483960"/>
            <a:ext cx="2133720" cy="383040"/>
          </a:xfrm>
          <a:prstGeom prst="rect">
            <a:avLst/>
          </a:prstGeom>
        </p:spPr>
        <p:txBody>
          <a:bodyPr anchor="ctr" anchorCtr="1"/>
          <a:p>
            <a:pPr algn="ctr">
              <a:lnSpc>
                <a:spcPct val="100000"/>
              </a:lnSpc>
            </a:pPr>
            <a:fld id="{B0282106-AA08-4EBA-BEF2-439BC5FE5C6A}" type="datetime">
              <a:rPr b="0" lang="en-US" sz="1000" spc="-1" strike="noStrike">
                <a:solidFill>
                  <a:srgbClr val="898989"/>
                </a:solidFill>
                <a:uFill>
                  <a:solidFill>
                    <a:srgbClr val="ffffff"/>
                  </a:solidFill>
                </a:uFill>
                <a:latin typeface="Calibri"/>
              </a:rPr>
              <a:t>9/4/23</a:t>
            </a:fld>
            <a:endParaRPr b="0" lang="en-US" sz="1000" spc="-1" strike="noStrike">
              <a:solidFill>
                <a:srgbClr val="000000"/>
              </a:solidFill>
              <a:uFill>
                <a:solidFill>
                  <a:srgbClr val="ffffff"/>
                </a:solidFill>
              </a:uFill>
              <a:latin typeface="Times New Roman"/>
            </a:endParaRPr>
          </a:p>
        </p:txBody>
      </p:sp>
      <p:sp>
        <p:nvSpPr>
          <p:cNvPr id="207" name="PlaceHolder 2"/>
          <p:cNvSpPr>
            <a:spLocks noGrp="1"/>
          </p:cNvSpPr>
          <p:nvPr>
            <p:ph type="ftr"/>
          </p:nvPr>
        </p:nvSpPr>
        <p:spPr>
          <a:xfrm>
            <a:off x="152280" y="6485040"/>
            <a:ext cx="1333440" cy="380880"/>
          </a:xfrm>
          <a:prstGeom prst="rect">
            <a:avLst/>
          </a:prstGeom>
        </p:spPr>
        <p:txBody>
          <a:bodyPr anchor="ctr" anchorCtr="1"/>
          <a:p>
            <a:endParaRPr b="0" lang="en-US" sz="2400" spc="-1" strike="noStrike">
              <a:solidFill>
                <a:srgbClr val="000000"/>
              </a:solidFill>
              <a:uFill>
                <a:solidFill>
                  <a:srgbClr val="ffffff"/>
                </a:solidFill>
              </a:uFill>
              <a:latin typeface="Times New Roman"/>
            </a:endParaRPr>
          </a:p>
        </p:txBody>
      </p:sp>
      <p:sp>
        <p:nvSpPr>
          <p:cNvPr id="208" name="PlaceHolder 3"/>
          <p:cNvSpPr>
            <a:spLocks noGrp="1"/>
          </p:cNvSpPr>
          <p:nvPr>
            <p:ph type="sldNum"/>
          </p:nvPr>
        </p:nvSpPr>
        <p:spPr>
          <a:xfrm>
            <a:off x="4343400" y="6492960"/>
            <a:ext cx="457200" cy="365040"/>
          </a:xfrm>
          <a:prstGeom prst="rect">
            <a:avLst/>
          </a:prstGeom>
        </p:spPr>
        <p:txBody>
          <a:bodyPr anchor="ctr" anchorCtr="1"/>
          <a:p>
            <a:pPr algn="ctr">
              <a:lnSpc>
                <a:spcPct val="100000"/>
              </a:lnSpc>
            </a:pPr>
            <a:fld id="{CAAB5B00-422B-4A08-B2D8-A272313642D0}" type="slidenum">
              <a:rPr b="0" lang="en-US" sz="900" spc="-1" strike="noStrike">
                <a:solidFill>
                  <a:srgbClr val="7f8c8d"/>
                </a:solidFill>
                <a:uFill>
                  <a:solidFill>
                    <a:srgbClr val="ffffff"/>
                  </a:solidFill>
                </a:uFill>
                <a:latin typeface="Calibri"/>
              </a:rPr>
              <a:t>&lt;number&gt;</a:t>
            </a:fld>
            <a:endParaRPr b="0" lang="en-US" sz="9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45" name="PlaceHolder 1"/>
          <p:cNvSpPr>
            <a:spLocks noGrp="1"/>
          </p:cNvSpPr>
          <p:nvPr>
            <p:ph type="title"/>
          </p:nvPr>
        </p:nvSpPr>
        <p:spPr>
          <a:xfrm>
            <a:off x="-23400" y="380880"/>
            <a:ext cx="7033680" cy="669600"/>
          </a:xfrm>
          <a:prstGeom prst="rect">
            <a:avLst/>
          </a:prstGeom>
        </p:spPr>
        <p:txBody>
          <a:bodyPr anchor="ctr"/>
          <a:p>
            <a:pPr>
              <a:lnSpc>
                <a:spcPct val="100000"/>
              </a:lnSpc>
            </a:pPr>
            <a:r>
              <a:rPr b="0" lang="en-US" sz="3200" spc="-1" strike="noStrike">
                <a:solidFill>
                  <a:srgbClr val="595959"/>
                </a:solidFill>
                <a:uFill>
                  <a:solidFill>
                    <a:srgbClr val="ffffff"/>
                  </a:solidFill>
                </a:uFill>
                <a:latin typeface="Calibri Light"/>
              </a:rPr>
              <a:t>CLICK TO EDIT MASTER TITLE STYLE</a:t>
            </a:r>
            <a:endParaRPr b="0" lang="en-US" sz="3200" spc="-1" strike="noStrike">
              <a:solidFill>
                <a:srgbClr val="000000"/>
              </a:solidFill>
              <a:uFill>
                <a:solidFill>
                  <a:srgbClr val="ffffff"/>
                </a:solidFill>
              </a:uFill>
              <a:latin typeface="Arial"/>
            </a:endParaRPr>
          </a:p>
        </p:txBody>
      </p:sp>
      <p:sp>
        <p:nvSpPr>
          <p:cNvPr id="246" name="PlaceHolder 2"/>
          <p:cNvSpPr>
            <a:spLocks noGrp="1"/>
          </p:cNvSpPr>
          <p:nvPr>
            <p:ph type="dt"/>
          </p:nvPr>
        </p:nvSpPr>
        <p:spPr>
          <a:xfrm>
            <a:off x="3505320" y="6629400"/>
            <a:ext cx="2133720" cy="228600"/>
          </a:xfrm>
          <a:prstGeom prst="rect">
            <a:avLst/>
          </a:prstGeom>
        </p:spPr>
        <p:txBody>
          <a:bodyPr anchor="ctr" anchorCtr="1"/>
          <a:p>
            <a:pPr algn="ctr">
              <a:lnSpc>
                <a:spcPct val="100000"/>
              </a:lnSpc>
            </a:pPr>
            <a:r>
              <a:rPr b="0" lang="en-US" sz="1000" spc="-1" strike="noStrike">
                <a:solidFill>
                  <a:srgbClr val="ffffff"/>
                </a:solidFill>
                <a:uFill>
                  <a:solidFill>
                    <a:srgbClr val="ffffff"/>
                  </a:solidFill>
                </a:uFill>
                <a:latin typeface="Calibri Light"/>
              </a:rPr>
              <a:t>www.domainname.com</a:t>
            </a:r>
            <a:endParaRPr b="0" lang="en-US" sz="1000" spc="-1" strike="noStrike">
              <a:solidFill>
                <a:srgbClr val="000000"/>
              </a:solidFill>
              <a:uFill>
                <a:solidFill>
                  <a:srgbClr val="ffffff"/>
                </a:solidFill>
              </a:uFill>
              <a:latin typeface="Times New Roman"/>
            </a:endParaRPr>
          </a:p>
        </p:txBody>
      </p:sp>
      <p:sp>
        <p:nvSpPr>
          <p:cNvPr id="247" name="CustomShape 3"/>
          <p:cNvSpPr/>
          <p:nvPr/>
        </p:nvSpPr>
        <p:spPr>
          <a:xfrm>
            <a:off x="8686800" y="1066680"/>
            <a:ext cx="469800" cy="304920"/>
          </a:xfrm>
          <a:custGeom>
            <a:avLst/>
            <a:gdLst/>
            <a:ahLst/>
            <a:rect l="l" t="t" r="r" b="b"/>
            <a:pathLst>
              <a:path w="21600" h="21600">
                <a:moveTo>
                  <a:pt x="0" y="0"/>
                </a:moveTo>
                <a:lnTo>
                  <a:pt x="21600" y="0"/>
                </a:lnTo>
                <a:lnTo>
                  <a:pt x="21600" y="21600"/>
                </a:lnTo>
                <a:lnTo>
                  <a:pt x="0" y="21600"/>
                </a:lnTo>
                <a:close/>
              </a:path>
            </a:pathLst>
          </a:custGeom>
          <a:solidFill>
            <a:srgbClr val="449bb5"/>
          </a:solidFill>
          <a:ln>
            <a:noFill/>
          </a:ln>
        </p:spPr>
        <p:style>
          <a:lnRef idx="0"/>
          <a:fillRef idx="0"/>
          <a:effectRef idx="0"/>
          <a:fontRef idx="minor"/>
        </p:style>
      </p:sp>
      <p:sp>
        <p:nvSpPr>
          <p:cNvPr id="248" name="PlaceHolder 4"/>
          <p:cNvSpPr>
            <a:spLocks noGrp="1"/>
          </p:cNvSpPr>
          <p:nvPr>
            <p:ph type="body"/>
          </p:nvPr>
        </p:nvSpPr>
        <p:spPr>
          <a:xfrm>
            <a:off x="0" y="1066680"/>
            <a:ext cx="2666880" cy="304920"/>
          </a:xfrm>
          <a:prstGeom prst="rect">
            <a:avLst/>
          </a:prstGeom>
        </p:spPr>
        <p:txBody>
          <a:bodyPr anchor="ctr"/>
          <a:p>
            <a:pPr marL="432000" indent="-324000">
              <a:lnSpc>
                <a:spcPct val="100000"/>
              </a:lnSpc>
              <a:spcBef>
                <a:spcPts val="201"/>
              </a:spcBef>
              <a:buClr>
                <a:srgbClr val="000000"/>
              </a:buClr>
              <a:buSzPct val="45000"/>
              <a:buFont typeface="Wingdings" charset="2"/>
              <a:buChar char=""/>
            </a:pPr>
            <a:r>
              <a:rPr b="0" lang="en-US" sz="1000" spc="-1" strike="noStrike">
                <a:solidFill>
                  <a:srgbClr val="595959"/>
                </a:solidFill>
                <a:uFill>
                  <a:solidFill>
                    <a:srgbClr val="ffffff"/>
                  </a:solidFill>
                </a:uFill>
                <a:latin typeface="Calibri Light"/>
              </a:rPr>
              <a:t>This is example Text</a:t>
            </a:r>
            <a:endParaRPr b="0" lang="en-US" sz="1000" spc="-1" strike="noStrike">
              <a:solidFill>
                <a:srgbClr val="000000"/>
              </a:solidFill>
              <a:uFill>
                <a:solidFill>
                  <a:srgbClr val="ffffff"/>
                </a:solidFill>
              </a:uFill>
              <a:latin typeface="Arial"/>
            </a:endParaRPr>
          </a:p>
        </p:txBody>
      </p:sp>
      <p:sp>
        <p:nvSpPr>
          <p:cNvPr id="249" name="PlaceHolder 5"/>
          <p:cNvSpPr>
            <a:spLocks noGrp="1"/>
          </p:cNvSpPr>
          <p:nvPr>
            <p:ph type="sldNum"/>
          </p:nvPr>
        </p:nvSpPr>
        <p:spPr>
          <a:xfrm>
            <a:off x="8743680" y="1068480"/>
            <a:ext cx="343440" cy="301680"/>
          </a:xfrm>
          <a:prstGeom prst="rect">
            <a:avLst/>
          </a:prstGeom>
        </p:spPr>
        <p:txBody>
          <a:bodyPr anchor="ctr" anchorCtr="1"/>
          <a:p>
            <a:pPr algn="ctr">
              <a:lnSpc>
                <a:spcPct val="100000"/>
              </a:lnSpc>
            </a:pPr>
            <a:fld id="{B0FF49B0-9225-4A38-9DAC-544488056272}" type="slidenum">
              <a:rPr b="0" lang="en-US" sz="900" spc="-1" strike="noStrike">
                <a:solidFill>
                  <a:srgbClr val="ffffff"/>
                </a:solidFill>
                <a:uFill>
                  <a:solidFill>
                    <a:srgbClr val="ffffff"/>
                  </a:solidFill>
                </a:uFill>
                <a:latin typeface="Calibri Light"/>
              </a:rPr>
              <a:t>&lt;number&gt;</a:t>
            </a:fld>
            <a:endParaRPr b="0" lang="en-US" sz="900" spc="-1" strike="noStrike">
              <a:solidFill>
                <a:srgbClr val="000000"/>
              </a:solidFill>
              <a:uFill>
                <a:solidFill>
                  <a:srgbClr val="ffffff"/>
                </a:solidFill>
              </a:uFill>
              <a:latin typeface="Times New Roman"/>
            </a:endParaRPr>
          </a:p>
        </p:txBody>
      </p:sp>
      <p:cxnSp>
        <p:nvCxnSpPr>
          <p:cNvPr id="250" name="Line 6"/>
          <p:cNvCxnSpPr/>
          <p:nvPr/>
        </p:nvCxnSpPr>
        <p:spPr>
          <a:xfrm>
            <a:off x="0" y="1066680"/>
            <a:ext cx="9156960" cy="360"/>
          </a:xfrm>
          <a:prstGeom prst="straightConnector1">
            <a:avLst/>
          </a:prstGeom>
          <a:ln w="9360">
            <a:solidFill>
              <a:srgbClr val="449bb5"/>
            </a:solidFill>
            <a:round/>
          </a:ln>
        </p:spPr>
      </p:cxn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7" name="CustomShape 1"/>
          <p:cNvSpPr/>
          <p:nvPr/>
        </p:nvSpPr>
        <p:spPr>
          <a:xfrm>
            <a:off x="8686800" y="1066680"/>
            <a:ext cx="469800" cy="304920"/>
          </a:xfrm>
          <a:custGeom>
            <a:avLst/>
            <a:gdLst/>
            <a:ahLst/>
            <a:rect l="l" t="t" r="r" b="b"/>
            <a:pathLst>
              <a:path w="21600" h="21600">
                <a:moveTo>
                  <a:pt x="0" y="0"/>
                </a:moveTo>
                <a:lnTo>
                  <a:pt x="21600" y="0"/>
                </a:lnTo>
                <a:lnTo>
                  <a:pt x="21600" y="21600"/>
                </a:lnTo>
                <a:lnTo>
                  <a:pt x="0" y="21600"/>
                </a:lnTo>
                <a:close/>
              </a:path>
            </a:pathLst>
          </a:custGeom>
          <a:solidFill>
            <a:srgbClr val="449bb5"/>
          </a:solidFill>
          <a:ln>
            <a:noFill/>
          </a:ln>
        </p:spPr>
        <p:style>
          <a:lnRef idx="0"/>
          <a:fillRef idx="0"/>
          <a:effectRef idx="0"/>
          <a:fontRef idx="minor"/>
        </p:style>
      </p:sp>
      <p:cxnSp>
        <p:nvCxnSpPr>
          <p:cNvPr id="288" name="Line 2"/>
          <p:cNvCxnSpPr/>
          <p:nvPr/>
        </p:nvCxnSpPr>
        <p:spPr>
          <a:xfrm>
            <a:off x="0" y="1066680"/>
            <a:ext cx="9156960" cy="360"/>
          </a:xfrm>
          <a:prstGeom prst="straightConnector1">
            <a:avLst/>
          </a:prstGeom>
          <a:ln w="9360">
            <a:solidFill>
              <a:srgbClr val="449bb5"/>
            </a:solidFill>
            <a:round/>
          </a:ln>
        </p:spPr>
      </p:cxnSp>
      <p:sp>
        <p:nvSpPr>
          <p:cNvPr id="289" name="PlaceHolder 3"/>
          <p:cNvSpPr>
            <a:spLocks noGrp="1"/>
          </p:cNvSpPr>
          <p:nvPr>
            <p:ph type="title"/>
          </p:nvPr>
        </p:nvSpPr>
        <p:spPr>
          <a:xfrm>
            <a:off x="-23400" y="380880"/>
            <a:ext cx="7033680" cy="669600"/>
          </a:xfrm>
          <a:prstGeom prst="rect">
            <a:avLst/>
          </a:prstGeom>
        </p:spPr>
        <p:txBody>
          <a:bodyPr anchor="ctr"/>
          <a:p>
            <a:pPr>
              <a:lnSpc>
                <a:spcPct val="100000"/>
              </a:lnSpc>
            </a:pPr>
            <a:r>
              <a:rPr b="0" lang="en-US" sz="3200" spc="-1" strike="noStrike">
                <a:solidFill>
                  <a:srgbClr val="595959"/>
                </a:solidFill>
                <a:uFill>
                  <a:solidFill>
                    <a:srgbClr val="ffffff"/>
                  </a:solidFill>
                </a:uFill>
                <a:latin typeface="Calibri Light"/>
              </a:rPr>
              <a:t>CLICK TO EDIT MASTER TITLE STYLE</a:t>
            </a:r>
            <a:endParaRPr b="0" lang="en-US" sz="3200" spc="-1" strike="noStrike">
              <a:solidFill>
                <a:srgbClr val="000000"/>
              </a:solidFill>
              <a:uFill>
                <a:solidFill>
                  <a:srgbClr val="ffffff"/>
                </a:solidFill>
              </a:uFill>
              <a:latin typeface="Arial"/>
            </a:endParaRPr>
          </a:p>
        </p:txBody>
      </p:sp>
      <p:sp>
        <p:nvSpPr>
          <p:cNvPr id="290" name="PlaceHolder 4"/>
          <p:cNvSpPr>
            <a:spLocks noGrp="1"/>
          </p:cNvSpPr>
          <p:nvPr>
            <p:ph type="sldNum"/>
          </p:nvPr>
        </p:nvSpPr>
        <p:spPr>
          <a:xfrm>
            <a:off x="8743680" y="1068480"/>
            <a:ext cx="343440" cy="301680"/>
          </a:xfrm>
          <a:prstGeom prst="rect">
            <a:avLst/>
          </a:prstGeom>
        </p:spPr>
        <p:txBody>
          <a:bodyPr anchor="ctr" anchorCtr="1"/>
          <a:p>
            <a:pPr algn="ctr">
              <a:lnSpc>
                <a:spcPct val="100000"/>
              </a:lnSpc>
            </a:pPr>
            <a:fld id="{8F0AA278-12A9-4C34-AB58-238A1CA6E727}" type="slidenum">
              <a:rPr b="0" lang="en-US" sz="900" spc="-1" strike="noStrike">
                <a:solidFill>
                  <a:srgbClr val="ffffff"/>
                </a:solidFill>
                <a:uFill>
                  <a:solidFill>
                    <a:srgbClr val="ffffff"/>
                  </a:solidFill>
                </a:uFill>
                <a:latin typeface="Calibri Light"/>
              </a:rPr>
              <a:t>&lt;number&gt;</a:t>
            </a:fld>
            <a:endParaRPr b="0" lang="en-US" sz="900" spc="-1" strike="noStrike">
              <a:solidFill>
                <a:srgbClr val="000000"/>
              </a:solidFill>
              <a:uFill>
                <a:solidFill>
                  <a:srgbClr val="ffffff"/>
                </a:solidFill>
              </a:uFill>
              <a:latin typeface="Times New Roman"/>
            </a:endParaRPr>
          </a:p>
        </p:txBody>
      </p:sp>
      <p:sp>
        <p:nvSpPr>
          <p:cNvPr id="291" name="PlaceHolder 5"/>
          <p:cNvSpPr>
            <a:spLocks noGrp="1"/>
          </p:cNvSpPr>
          <p:nvPr>
            <p:ph type="dt"/>
          </p:nvPr>
        </p:nvSpPr>
        <p:spPr>
          <a:xfrm>
            <a:off x="3505320" y="6629400"/>
            <a:ext cx="2133720" cy="228600"/>
          </a:xfrm>
          <a:prstGeom prst="rect">
            <a:avLst/>
          </a:prstGeom>
        </p:spPr>
        <p:txBody>
          <a:bodyPr anchor="ctr" anchorCtr="1"/>
          <a:p>
            <a:pPr algn="ctr">
              <a:lnSpc>
                <a:spcPct val="100000"/>
              </a:lnSpc>
            </a:pPr>
            <a:r>
              <a:rPr b="0" lang="en-US" sz="1000" spc="-1" strike="noStrike">
                <a:solidFill>
                  <a:srgbClr val="ffffff"/>
                </a:solidFill>
                <a:uFill>
                  <a:solidFill>
                    <a:srgbClr val="ffffff"/>
                  </a:solidFill>
                </a:uFill>
                <a:latin typeface="Calibri Light"/>
              </a:rPr>
              <a:t>www.domainname.com</a:t>
            </a:r>
            <a:endParaRPr b="0" lang="en-US" sz="1000" spc="-1" strike="noStrike">
              <a:solidFill>
                <a:srgbClr val="000000"/>
              </a:solidFill>
              <a:uFill>
                <a:solidFill>
                  <a:srgbClr val="ffffff"/>
                </a:solidFill>
              </a:uFill>
              <a:latin typeface="Times New Roman"/>
            </a:endParaRPr>
          </a:p>
        </p:txBody>
      </p:sp>
      <p:sp>
        <p:nvSpPr>
          <p:cNvPr id="292" name="PlaceHolder 6"/>
          <p:cNvSpPr>
            <a:spLocks noGrp="1"/>
          </p:cNvSpPr>
          <p:nvPr>
            <p:ph type="title"/>
          </p:nvPr>
        </p:nvSpPr>
        <p:spPr>
          <a:xfrm>
            <a:off x="0" y="1066680"/>
            <a:ext cx="2895480" cy="304920"/>
          </a:xfrm>
          <a:prstGeom prst="rect">
            <a:avLst/>
          </a:prstGeom>
        </p:spPr>
        <p:txBody>
          <a:bodyPr anchor="ctr"/>
          <a:p>
            <a:pPr>
              <a:lnSpc>
                <a:spcPct val="100000"/>
              </a:lnSpc>
              <a:spcBef>
                <a:spcPts val="201"/>
              </a:spcBef>
            </a:pPr>
            <a:r>
              <a:rPr b="0" lang="en-US" sz="1000" spc="-1" strike="noStrike">
                <a:solidFill>
                  <a:srgbClr val="595959"/>
                </a:solidFill>
                <a:uFill>
                  <a:solidFill>
                    <a:srgbClr val="ffffff"/>
                  </a:solidFill>
                </a:uFill>
                <a:latin typeface="Calibri Light"/>
              </a:rPr>
              <a:t>This is example Text</a:t>
            </a:r>
            <a:endParaRPr b="0" lang="en-US" sz="1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29" name="CustomShape 1"/>
          <p:cNvSpPr/>
          <p:nvPr/>
        </p:nvSpPr>
        <p:spPr>
          <a:xfrm>
            <a:off x="8686800" y="1066680"/>
            <a:ext cx="469800" cy="304920"/>
          </a:xfrm>
          <a:custGeom>
            <a:avLst/>
            <a:gdLst/>
            <a:ahLst/>
            <a:rect l="l" t="t" r="r" b="b"/>
            <a:pathLst>
              <a:path w="21600" h="21600">
                <a:moveTo>
                  <a:pt x="0" y="0"/>
                </a:moveTo>
                <a:lnTo>
                  <a:pt x="21600" y="0"/>
                </a:lnTo>
                <a:lnTo>
                  <a:pt x="21600" y="21600"/>
                </a:lnTo>
                <a:lnTo>
                  <a:pt x="0" y="21600"/>
                </a:lnTo>
                <a:close/>
              </a:path>
            </a:pathLst>
          </a:custGeom>
          <a:solidFill>
            <a:srgbClr val="449bb5"/>
          </a:solidFill>
          <a:ln>
            <a:noFill/>
          </a:ln>
        </p:spPr>
        <p:style>
          <a:lnRef idx="0"/>
          <a:fillRef idx="0"/>
          <a:effectRef idx="0"/>
          <a:fontRef idx="minor"/>
        </p:style>
      </p:sp>
      <p:cxnSp>
        <p:nvCxnSpPr>
          <p:cNvPr id="330" name="Line 2"/>
          <p:cNvCxnSpPr/>
          <p:nvPr/>
        </p:nvCxnSpPr>
        <p:spPr>
          <a:xfrm>
            <a:off x="0" y="1066680"/>
            <a:ext cx="9156960" cy="360"/>
          </a:xfrm>
          <a:prstGeom prst="straightConnector1">
            <a:avLst/>
          </a:prstGeom>
          <a:ln w="9360">
            <a:solidFill>
              <a:srgbClr val="449bb5"/>
            </a:solidFill>
            <a:round/>
          </a:ln>
        </p:spPr>
      </p:cxnSp>
      <p:sp>
        <p:nvSpPr>
          <p:cNvPr id="331" name="CustomShape 3"/>
          <p:cNvSpPr/>
          <p:nvPr/>
        </p:nvSpPr>
        <p:spPr>
          <a:xfrm>
            <a:off x="8686800" y="1066680"/>
            <a:ext cx="469800" cy="304920"/>
          </a:xfrm>
          <a:custGeom>
            <a:avLst/>
            <a:gdLst/>
            <a:ahLst/>
            <a:rect l="l" t="t" r="r" b="b"/>
            <a:pathLst>
              <a:path w="21600" h="21600">
                <a:moveTo>
                  <a:pt x="0" y="0"/>
                </a:moveTo>
                <a:lnTo>
                  <a:pt x="21600" y="0"/>
                </a:lnTo>
                <a:lnTo>
                  <a:pt x="21600" y="21600"/>
                </a:lnTo>
                <a:lnTo>
                  <a:pt x="0" y="21600"/>
                </a:lnTo>
                <a:close/>
              </a:path>
            </a:pathLst>
          </a:custGeom>
          <a:solidFill>
            <a:srgbClr val="043d5d"/>
          </a:solidFill>
          <a:ln>
            <a:noFill/>
          </a:ln>
        </p:spPr>
        <p:style>
          <a:lnRef idx="0"/>
          <a:fillRef idx="0"/>
          <a:effectRef idx="0"/>
          <a:fontRef idx="minor"/>
        </p:style>
      </p:sp>
      <p:sp>
        <p:nvSpPr>
          <p:cNvPr id="332" name="PlaceHolder 4"/>
          <p:cNvSpPr>
            <a:spLocks noGrp="1"/>
          </p:cNvSpPr>
          <p:nvPr>
            <p:ph type="sldNum"/>
          </p:nvPr>
        </p:nvSpPr>
        <p:spPr>
          <a:xfrm>
            <a:off x="8743680" y="1068480"/>
            <a:ext cx="343440" cy="301680"/>
          </a:xfrm>
          <a:prstGeom prst="rect">
            <a:avLst/>
          </a:prstGeom>
        </p:spPr>
        <p:txBody>
          <a:bodyPr anchor="ctr" anchorCtr="1"/>
          <a:p>
            <a:pPr algn="ctr">
              <a:lnSpc>
                <a:spcPct val="100000"/>
              </a:lnSpc>
            </a:pPr>
            <a:fld id="{BB978044-606E-4B08-9355-85C311FC5CF4}" type="slidenum">
              <a:rPr b="0" lang="en-US" sz="900" spc="-1" strike="noStrike">
                <a:solidFill>
                  <a:srgbClr val="ffffff"/>
                </a:solidFill>
                <a:uFill>
                  <a:solidFill>
                    <a:srgbClr val="ffffff"/>
                  </a:solidFill>
                </a:uFill>
                <a:latin typeface="Calibri Light"/>
              </a:rPr>
              <a:t>&lt;number&gt;</a:t>
            </a:fld>
            <a:endParaRPr b="0" lang="en-US" sz="900" spc="-1" strike="noStrike">
              <a:solidFill>
                <a:srgbClr val="000000"/>
              </a:solidFill>
              <a:uFill>
                <a:solidFill>
                  <a:srgbClr val="ffffff"/>
                </a:solidFill>
              </a:uFill>
              <a:latin typeface="Times New Roman"/>
            </a:endParaRPr>
          </a:p>
        </p:txBody>
      </p:sp>
      <p:sp>
        <p:nvSpPr>
          <p:cNvPr id="333" name="PlaceHolder 5"/>
          <p:cNvSpPr>
            <a:spLocks noGrp="1"/>
          </p:cNvSpPr>
          <p:nvPr>
            <p:ph type="title"/>
          </p:nvPr>
        </p:nvSpPr>
        <p:spPr>
          <a:xfrm>
            <a:off x="0" y="1066680"/>
            <a:ext cx="2362320" cy="304920"/>
          </a:xfrm>
          <a:prstGeom prst="rect">
            <a:avLst/>
          </a:prstGeom>
        </p:spPr>
        <p:txBody>
          <a:bodyPr anchor="ctr"/>
          <a:p>
            <a:pPr>
              <a:lnSpc>
                <a:spcPct val="100000"/>
              </a:lnSpc>
              <a:spcBef>
                <a:spcPts val="201"/>
              </a:spcBef>
            </a:pPr>
            <a:r>
              <a:rPr b="0" lang="en-US" sz="1000" spc="-1" strike="noStrike">
                <a:solidFill>
                  <a:srgbClr val="eeeef2"/>
                </a:solidFill>
                <a:uFill>
                  <a:solidFill>
                    <a:srgbClr val="ffffff"/>
                  </a:solidFill>
                </a:uFill>
                <a:latin typeface="Calibri Light"/>
              </a:rPr>
              <a:t>This is example Text</a:t>
            </a:r>
            <a:endParaRPr b="0" lang="en-US" sz="1000" spc="-1" strike="noStrike">
              <a:solidFill>
                <a:srgbClr val="000000"/>
              </a:solidFill>
              <a:uFill>
                <a:solidFill>
                  <a:srgbClr val="ffffff"/>
                </a:solidFill>
              </a:uFill>
              <a:latin typeface="Arial"/>
            </a:endParaRPr>
          </a:p>
        </p:txBody>
      </p:sp>
      <p:cxnSp>
        <p:nvCxnSpPr>
          <p:cNvPr id="334" name="Line 6"/>
          <p:cNvCxnSpPr/>
          <p:nvPr/>
        </p:nvCxnSpPr>
        <p:spPr>
          <a:xfrm>
            <a:off x="0" y="1066680"/>
            <a:ext cx="9156960" cy="360"/>
          </a:xfrm>
          <a:prstGeom prst="straightConnector1">
            <a:avLst/>
          </a:prstGeom>
          <a:ln w="9360">
            <a:solidFill>
              <a:srgbClr val="043d5d"/>
            </a:solidFill>
            <a:round/>
          </a:ln>
        </p:spPr>
      </p:cxnSp>
      <p:sp>
        <p:nvSpPr>
          <p:cNvPr id="335" name="PlaceHolder 7"/>
          <p:cNvSpPr>
            <a:spLocks noGrp="1"/>
          </p:cNvSpPr>
          <p:nvPr>
            <p:ph type="dt"/>
          </p:nvPr>
        </p:nvSpPr>
        <p:spPr>
          <a:xfrm>
            <a:off x="3505320" y="6629400"/>
            <a:ext cx="2133720" cy="228600"/>
          </a:xfrm>
          <a:prstGeom prst="rect">
            <a:avLst/>
          </a:prstGeom>
        </p:spPr>
        <p:txBody>
          <a:bodyPr anchor="ctr" anchorCtr="1"/>
          <a:p>
            <a:pPr algn="ctr">
              <a:lnSpc>
                <a:spcPct val="100000"/>
              </a:lnSpc>
            </a:pPr>
            <a:r>
              <a:rPr b="0" lang="en-US" sz="1000" spc="-1" strike="noStrike">
                <a:solidFill>
                  <a:srgbClr val="eeeef2"/>
                </a:solidFill>
                <a:uFill>
                  <a:solidFill>
                    <a:srgbClr val="ffffff"/>
                  </a:solidFill>
                </a:uFill>
                <a:latin typeface="Calibri Light"/>
              </a:rPr>
              <a:t>www.domainname.com</a:t>
            </a:r>
            <a:endParaRPr b="0" lang="en-US" sz="1000" spc="-1" strike="noStrike">
              <a:solidFill>
                <a:srgbClr val="000000"/>
              </a:solidFill>
              <a:uFill>
                <a:solidFill>
                  <a:srgbClr val="ffffff"/>
                </a:solidFill>
              </a:uFill>
              <a:latin typeface="Times New Roman"/>
            </a:endParaRPr>
          </a:p>
        </p:txBody>
      </p:sp>
      <p:sp>
        <p:nvSpPr>
          <p:cNvPr id="336" name="PlaceHolder 8"/>
          <p:cNvSpPr>
            <a:spLocks noGrp="1"/>
          </p:cNvSpPr>
          <p:nvPr>
            <p:ph type="title"/>
          </p:nvPr>
        </p:nvSpPr>
        <p:spPr>
          <a:xfrm>
            <a:off x="-23400" y="380880"/>
            <a:ext cx="7033680" cy="669600"/>
          </a:xfrm>
          <a:prstGeom prst="rect">
            <a:avLst/>
          </a:prstGeom>
        </p:spPr>
        <p:txBody>
          <a:bodyPr anchor="ctr"/>
          <a:p>
            <a:pPr>
              <a:lnSpc>
                <a:spcPct val="100000"/>
              </a:lnSpc>
            </a:pPr>
            <a:r>
              <a:rPr b="0" lang="en-US" sz="3200" spc="-1" strike="noStrike">
                <a:solidFill>
                  <a:srgbClr val="eeeef2"/>
                </a:solidFill>
                <a:uFill>
                  <a:solidFill>
                    <a:srgbClr val="ffffff"/>
                  </a:solidFill>
                </a:uFill>
                <a:latin typeface="Calibri Light"/>
              </a:rPr>
              <a:t>Click to edit Master title style</a:t>
            </a:r>
            <a:endParaRPr b="0" lang="en-US" sz="32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73" name="CustomShape 1"/>
          <p:cNvSpPr/>
          <p:nvPr/>
        </p:nvSpPr>
        <p:spPr>
          <a:xfrm>
            <a:off x="8686800" y="1066680"/>
            <a:ext cx="469800" cy="304920"/>
          </a:xfrm>
          <a:custGeom>
            <a:avLst/>
            <a:gdLst/>
            <a:ahLst/>
            <a:rect l="l" t="t" r="r" b="b"/>
            <a:pathLst>
              <a:path w="21600" h="21600">
                <a:moveTo>
                  <a:pt x="0" y="0"/>
                </a:moveTo>
                <a:lnTo>
                  <a:pt x="21600" y="0"/>
                </a:lnTo>
                <a:lnTo>
                  <a:pt x="21600" y="21600"/>
                </a:lnTo>
                <a:lnTo>
                  <a:pt x="0" y="21600"/>
                </a:lnTo>
                <a:close/>
              </a:path>
            </a:pathLst>
          </a:custGeom>
          <a:solidFill>
            <a:srgbClr val="449bb5"/>
          </a:solidFill>
          <a:ln>
            <a:noFill/>
          </a:ln>
        </p:spPr>
        <p:style>
          <a:lnRef idx="0"/>
          <a:fillRef idx="0"/>
          <a:effectRef idx="0"/>
          <a:fontRef idx="minor"/>
        </p:style>
      </p:sp>
      <p:cxnSp>
        <p:nvCxnSpPr>
          <p:cNvPr id="374" name="Line 2"/>
          <p:cNvCxnSpPr/>
          <p:nvPr/>
        </p:nvCxnSpPr>
        <p:spPr>
          <a:xfrm>
            <a:off x="0" y="1066680"/>
            <a:ext cx="9156960" cy="360"/>
          </a:xfrm>
          <a:prstGeom prst="straightConnector1">
            <a:avLst/>
          </a:prstGeom>
          <a:ln w="9360">
            <a:solidFill>
              <a:srgbClr val="449bb5"/>
            </a:solidFill>
            <a:round/>
          </a:ln>
        </p:spPr>
      </p:cxnSp>
      <p:sp>
        <p:nvSpPr>
          <p:cNvPr id="375" name="PlaceHolder 3"/>
          <p:cNvSpPr>
            <a:spLocks noGrp="1"/>
          </p:cNvSpPr>
          <p:nvPr>
            <p:ph type="body"/>
          </p:nvPr>
        </p:nvSpPr>
        <p:spPr>
          <a:xfrm>
            <a:off x="2438280" y="838080"/>
            <a:ext cx="4267080" cy="304920"/>
          </a:xfrm>
          <a:prstGeom prst="rect">
            <a:avLst/>
          </a:prstGeom>
        </p:spPr>
        <p:txBody>
          <a:bodyPr anchor="ctr" anchorCtr="1"/>
          <a:p>
            <a:pPr marL="432000" indent="-324000" algn="ctr">
              <a:lnSpc>
                <a:spcPct val="100000"/>
              </a:lnSpc>
              <a:spcBef>
                <a:spcPts val="300"/>
              </a:spcBef>
              <a:buClr>
                <a:srgbClr val="000000"/>
              </a:buClr>
              <a:buSzPct val="45000"/>
              <a:buFont typeface="Wingdings" charset="2"/>
              <a:buChar char=""/>
            </a:pPr>
            <a:r>
              <a:rPr b="0" lang="en-US" sz="1200" spc="-1" strike="noStrike">
                <a:solidFill>
                  <a:srgbClr val="595959"/>
                </a:solidFill>
                <a:uFill>
                  <a:solidFill>
                    <a:srgbClr val="ffffff"/>
                  </a:solidFill>
                </a:uFill>
                <a:latin typeface="Calibri Light"/>
              </a:rPr>
              <a:t>This is example Text</a:t>
            </a:r>
            <a:endParaRPr b="0" lang="en-US" sz="1200" spc="-1" strike="noStrike">
              <a:solidFill>
                <a:srgbClr val="000000"/>
              </a:solidFill>
              <a:uFill>
                <a:solidFill>
                  <a:srgbClr val="ffffff"/>
                </a:solidFill>
              </a:uFill>
              <a:latin typeface="Arial"/>
            </a:endParaRPr>
          </a:p>
        </p:txBody>
      </p:sp>
      <p:sp>
        <p:nvSpPr>
          <p:cNvPr id="376" name="PlaceHolder 4"/>
          <p:cNvSpPr>
            <a:spLocks noGrp="1"/>
          </p:cNvSpPr>
          <p:nvPr>
            <p:ph type="body"/>
          </p:nvPr>
        </p:nvSpPr>
        <p:spPr>
          <a:xfrm>
            <a:off x="1298880" y="274680"/>
            <a:ext cx="6546240" cy="487440"/>
          </a:xfrm>
          <a:prstGeom prst="rect">
            <a:avLst/>
          </a:prstGeom>
        </p:spPr>
        <p:txBody>
          <a:bodyPr anchor="ctr" anchorCtr="1"/>
          <a:p>
            <a:pPr algn="ctr">
              <a:lnSpc>
                <a:spcPct val="100000"/>
              </a:lnSpc>
              <a:spcBef>
                <a:spcPts val="700"/>
              </a:spcBef>
            </a:pPr>
            <a:r>
              <a:rPr b="0" lang="en-US" sz="2800" spc="-1" strike="noStrike">
                <a:solidFill>
                  <a:srgbClr val="595959"/>
                </a:solidFill>
                <a:uFill>
                  <a:solidFill>
                    <a:srgbClr val="ffffff"/>
                  </a:solidFill>
                </a:uFill>
                <a:latin typeface="Calibri Light"/>
              </a:rPr>
              <a:t>CLICK TO EDIT MASTER TITLE STYLE</a:t>
            </a:r>
            <a:endParaRPr b="0" lang="en-US" sz="2800" spc="-1" strike="noStrike">
              <a:solidFill>
                <a:srgbClr val="000000"/>
              </a:solidFill>
              <a:uFill>
                <a:solidFill>
                  <a:srgbClr val="ffffff"/>
                </a:solidFill>
              </a:uFill>
              <a:latin typeface="Arial"/>
            </a:endParaRPr>
          </a:p>
        </p:txBody>
      </p:sp>
      <p:sp>
        <p:nvSpPr>
          <p:cNvPr id="377" name="PlaceHolder 5"/>
          <p:cNvSpPr>
            <a:spLocks noGrp="1"/>
          </p:cNvSpPr>
          <p:nvPr>
            <p:ph type="dt"/>
          </p:nvPr>
        </p:nvSpPr>
        <p:spPr>
          <a:xfrm>
            <a:off x="3505320" y="6629400"/>
            <a:ext cx="2133720" cy="228600"/>
          </a:xfrm>
          <a:prstGeom prst="rect">
            <a:avLst/>
          </a:prstGeom>
        </p:spPr>
        <p:txBody>
          <a:bodyPr anchor="ctr" anchorCtr="1"/>
          <a:p>
            <a:pPr algn="ctr">
              <a:lnSpc>
                <a:spcPct val="100000"/>
              </a:lnSpc>
            </a:pPr>
            <a:r>
              <a:rPr b="0" lang="en-US" sz="1000" spc="-1" strike="noStrike">
                <a:solidFill>
                  <a:srgbClr val="ffffff"/>
                </a:solidFill>
                <a:uFill>
                  <a:solidFill>
                    <a:srgbClr val="ffffff"/>
                  </a:solidFill>
                </a:uFill>
                <a:latin typeface="Calibri Light"/>
              </a:rPr>
              <a:t>www.domainname.com</a:t>
            </a:r>
            <a:endParaRPr b="0" lang="en-US" sz="1000" spc="-1" strike="noStrike">
              <a:solidFill>
                <a:srgbClr val="000000"/>
              </a:solidFill>
              <a:uFill>
                <a:solidFill>
                  <a:srgbClr val="ffffff"/>
                </a:solidFill>
              </a:uFill>
              <a:latin typeface="Times New Roman"/>
            </a:endParaRPr>
          </a:p>
        </p:txBody>
      </p:sp>
      <p:sp>
        <p:nvSpPr>
          <p:cNvPr id="378" name="PlaceHolder 6"/>
          <p:cNvSpPr>
            <a:spLocks noGrp="1"/>
          </p:cNvSpPr>
          <p:nvPr>
            <p:ph type="ftr"/>
          </p:nvPr>
        </p:nvSpPr>
        <p:spPr>
          <a:xfrm>
            <a:off x="152280" y="6477120"/>
            <a:ext cx="1333440" cy="380880"/>
          </a:xfrm>
          <a:prstGeom prst="rect">
            <a:avLst/>
          </a:prstGeom>
        </p:spPr>
        <p:txBody>
          <a:bodyPr/>
          <a:p>
            <a:pPr>
              <a:lnSpc>
                <a:spcPct val="100000"/>
              </a:lnSpc>
            </a:pPr>
            <a:r>
              <a:rPr b="0" lang="en-US" sz="1800" spc="-1" strike="noStrike">
                <a:solidFill>
                  <a:srgbClr val="000000"/>
                </a:solidFill>
                <a:uFill>
                  <a:solidFill>
                    <a:srgbClr val="ffffff"/>
                  </a:solidFill>
                </a:uFill>
                <a:latin typeface="Calibri"/>
              </a:rPr>
              <a:t>Logo Company</a:t>
            </a:r>
            <a:endParaRPr b="0" lang="en-US" sz="1800" spc="-1" strike="noStrike">
              <a:solidFill>
                <a:srgbClr val="000000"/>
              </a:solidFill>
              <a:uFill>
                <a:solidFill>
                  <a:srgbClr val="ffffff"/>
                </a:solidFill>
              </a:uFill>
              <a:latin typeface="Times New Roman"/>
            </a:endParaRPr>
          </a:p>
        </p:txBody>
      </p:sp>
      <p:sp>
        <p:nvSpPr>
          <p:cNvPr id="379" name="PlaceHolder 7"/>
          <p:cNvSpPr>
            <a:spLocks noGrp="1"/>
          </p:cNvSpPr>
          <p:nvPr>
            <p:ph type="sldNum"/>
          </p:nvPr>
        </p:nvSpPr>
        <p:spPr>
          <a:xfrm>
            <a:off x="8743680" y="1068480"/>
            <a:ext cx="343440" cy="301680"/>
          </a:xfrm>
          <a:prstGeom prst="rect">
            <a:avLst/>
          </a:prstGeom>
        </p:spPr>
        <p:txBody>
          <a:bodyPr anchor="ctr" anchorCtr="1"/>
          <a:p>
            <a:pPr algn="ctr">
              <a:lnSpc>
                <a:spcPct val="100000"/>
              </a:lnSpc>
            </a:pPr>
            <a:fld id="{B424E81C-1CE6-401A-B0EF-18907E6DDD1C}" type="slidenum">
              <a:rPr b="0" lang="en-US" sz="900" spc="-1" strike="noStrike">
                <a:solidFill>
                  <a:srgbClr val="ffffff"/>
                </a:solidFill>
                <a:uFill>
                  <a:solidFill>
                    <a:srgbClr val="ffffff"/>
                  </a:solidFill>
                </a:uFill>
                <a:latin typeface="Calibri Light"/>
              </a:rPr>
              <a:t>&lt;number&gt;</a:t>
            </a:fld>
            <a:endParaRPr b="0" lang="en-US" sz="9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eeef2"/>
        </a:solidFill>
      </p:bgPr>
    </p:bg>
    <p:spTree>
      <p:nvGrpSpPr>
        <p:cNvPr id="1" name=""/>
        <p:cNvGrpSpPr/>
        <p:nvPr/>
      </p:nvGrpSpPr>
      <p:grpSpPr>
        <a:xfrm>
          <a:off x="0" y="0"/>
          <a:ext cx="0" cy="0"/>
          <a:chOff x="0" y="0"/>
          <a:chExt cx="0" cy="0"/>
        </a:xfrm>
      </p:grpSpPr>
      <p:sp>
        <p:nvSpPr>
          <p:cNvPr id="416" name="CustomShape 1"/>
          <p:cNvSpPr/>
          <p:nvPr/>
        </p:nvSpPr>
        <p:spPr>
          <a:xfrm>
            <a:off x="304920" y="2096280"/>
            <a:ext cx="1905120" cy="676800"/>
          </a:xfrm>
          <a:custGeom>
            <a:avLst/>
            <a:gdLst/>
            <a:ahLst/>
            <a:rect l="l" t="t" r="r" b="b"/>
            <a:pathLst>
              <a:path w="21600" h="21600">
                <a:moveTo>
                  <a:pt x="0" y="0"/>
                </a:moveTo>
                <a:lnTo>
                  <a:pt x="21600" y="0"/>
                </a:lnTo>
                <a:lnTo>
                  <a:pt x="21600" y="21600"/>
                </a:lnTo>
                <a:lnTo>
                  <a:pt x="0" y="21600"/>
                </a:lnTo>
                <a:close/>
              </a:path>
            </a:pathLst>
          </a:custGeom>
          <a:solidFill>
            <a:srgbClr val="3498db"/>
          </a:solidFill>
          <a:ln>
            <a:noFill/>
          </a:ln>
        </p:spPr>
        <p:style>
          <a:lnRef idx="0"/>
          <a:fillRef idx="0"/>
          <a:effectRef idx="0"/>
          <a:fontRef idx="minor"/>
        </p:style>
        <p:txBody>
          <a:bodyPr lIns="274320" anchor="ctr"/>
          <a:p>
            <a:pPr>
              <a:lnSpc>
                <a:spcPct val="100000"/>
              </a:lnSpc>
            </a:pPr>
            <a:r>
              <a:rPr b="0" lang="en-US" sz="1800" spc="-1" strike="noStrike">
                <a:solidFill>
                  <a:srgbClr val="ffffff"/>
                </a:solidFill>
                <a:uFill>
                  <a:solidFill>
                    <a:srgbClr val="ffffff"/>
                  </a:solidFill>
                </a:uFill>
                <a:latin typeface="Calibri Light"/>
              </a:rPr>
              <a:t>20%</a:t>
            </a:r>
            <a:endParaRPr b="0" lang="en-US" sz="1800" spc="-1" strike="noStrike">
              <a:solidFill>
                <a:srgbClr val="000000"/>
              </a:solidFill>
              <a:uFill>
                <a:solidFill>
                  <a:srgbClr val="ffffff"/>
                </a:solidFill>
              </a:uFill>
              <a:latin typeface="Arial"/>
            </a:endParaRPr>
          </a:p>
        </p:txBody>
      </p:sp>
      <p:sp>
        <p:nvSpPr>
          <p:cNvPr id="417" name="CustomShape 2"/>
          <p:cNvSpPr/>
          <p:nvPr/>
        </p:nvSpPr>
        <p:spPr>
          <a:xfrm>
            <a:off x="2274480" y="2096280"/>
            <a:ext cx="2538000" cy="676800"/>
          </a:xfrm>
          <a:custGeom>
            <a:avLst/>
            <a:gdLst/>
            <a:ahLst/>
            <a:rect l="l" t="t" r="r" b="b"/>
            <a:pathLst>
              <a:path w="21600" h="21600">
                <a:moveTo>
                  <a:pt x="0" y="0"/>
                </a:moveTo>
                <a:lnTo>
                  <a:pt x="21600" y="0"/>
                </a:lnTo>
                <a:lnTo>
                  <a:pt x="21600" y="21600"/>
                </a:lnTo>
                <a:lnTo>
                  <a:pt x="0" y="21600"/>
                </a:lnTo>
                <a:close/>
              </a:path>
            </a:pathLst>
          </a:custGeom>
          <a:solidFill>
            <a:srgbClr val="2980b9"/>
          </a:solidFill>
          <a:ln>
            <a:noFill/>
          </a:ln>
        </p:spPr>
        <p:style>
          <a:lnRef idx="0"/>
          <a:fillRef idx="0"/>
          <a:effectRef idx="0"/>
          <a:fontRef idx="minor"/>
        </p:style>
        <p:txBody>
          <a:bodyPr lIns="274320" anchor="ctr"/>
          <a:p>
            <a:pPr>
              <a:lnSpc>
                <a:spcPct val="100000"/>
              </a:lnSpc>
            </a:pPr>
            <a:r>
              <a:rPr b="0" lang="en-US" sz="1800" spc="-1" strike="noStrike">
                <a:solidFill>
                  <a:srgbClr val="ffffff"/>
                </a:solidFill>
                <a:uFill>
                  <a:solidFill>
                    <a:srgbClr val="ffffff"/>
                  </a:solidFill>
                </a:uFill>
                <a:latin typeface="Calibri Light"/>
              </a:rPr>
              <a:t>36%</a:t>
            </a:r>
            <a:endParaRPr b="0" lang="en-US" sz="1800" spc="-1" strike="noStrike">
              <a:solidFill>
                <a:srgbClr val="000000"/>
              </a:solidFill>
              <a:uFill>
                <a:solidFill>
                  <a:srgbClr val="ffffff"/>
                </a:solidFill>
              </a:uFill>
              <a:latin typeface="Arial"/>
            </a:endParaRPr>
          </a:p>
        </p:txBody>
      </p:sp>
      <p:sp>
        <p:nvSpPr>
          <p:cNvPr id="418" name="CustomShape 3"/>
          <p:cNvSpPr/>
          <p:nvPr/>
        </p:nvSpPr>
        <p:spPr>
          <a:xfrm>
            <a:off x="4876920" y="2096280"/>
            <a:ext cx="3962520" cy="676800"/>
          </a:xfrm>
          <a:custGeom>
            <a:avLst/>
            <a:gdLst/>
            <a:ahLst/>
            <a:rect l="l" t="t" r="r" b="b"/>
            <a:pathLst>
              <a:path w="21600" h="21600">
                <a:moveTo>
                  <a:pt x="0" y="0"/>
                </a:moveTo>
                <a:lnTo>
                  <a:pt x="21600" y="0"/>
                </a:lnTo>
                <a:lnTo>
                  <a:pt x="21600" y="21600"/>
                </a:lnTo>
                <a:lnTo>
                  <a:pt x="0" y="21600"/>
                </a:lnTo>
                <a:close/>
              </a:path>
            </a:pathLst>
          </a:custGeom>
          <a:solidFill>
            <a:srgbClr val="1f608d"/>
          </a:solidFill>
          <a:ln>
            <a:noFill/>
          </a:ln>
        </p:spPr>
        <p:style>
          <a:lnRef idx="0"/>
          <a:fillRef idx="0"/>
          <a:effectRef idx="0"/>
          <a:fontRef idx="minor"/>
        </p:style>
        <p:txBody>
          <a:bodyPr lIns="274320" anchor="ctr"/>
          <a:p>
            <a:pPr>
              <a:lnSpc>
                <a:spcPct val="100000"/>
              </a:lnSpc>
            </a:pPr>
            <a:r>
              <a:rPr b="0" lang="en-US" sz="1800" spc="-1" strike="noStrike">
                <a:solidFill>
                  <a:srgbClr val="ffffff"/>
                </a:solidFill>
                <a:uFill>
                  <a:solidFill>
                    <a:srgbClr val="ffffff"/>
                  </a:solidFill>
                </a:uFill>
                <a:latin typeface="Calibri Light"/>
              </a:rPr>
              <a:t>68%</a:t>
            </a:r>
            <a:endParaRPr b="0" lang="en-US" sz="1800" spc="-1" strike="noStrike">
              <a:solidFill>
                <a:srgbClr val="000000"/>
              </a:solidFill>
              <a:uFill>
                <a:solidFill>
                  <a:srgbClr val="ffffff"/>
                </a:solidFill>
              </a:uFill>
              <a:latin typeface="Arial"/>
            </a:endParaRPr>
          </a:p>
        </p:txBody>
      </p:sp>
      <p:sp>
        <p:nvSpPr>
          <p:cNvPr id="419" name="CustomShape 4"/>
          <p:cNvSpPr/>
          <p:nvPr/>
        </p:nvSpPr>
        <p:spPr>
          <a:xfrm>
            <a:off x="1572480" y="2183760"/>
            <a:ext cx="485640" cy="485640"/>
          </a:xfrm>
          <a:custGeom>
            <a:avLst/>
            <a:gdLst/>
            <a:ahLst/>
            <a:rect l="l" t="t" r="r" b="b"/>
            <a:pathLst>
              <a:path w="69" h="64">
                <a:moveTo>
                  <a:pt x="2" y="8"/>
                </a:moveTo>
                <a:close/>
              </a:path>
            </a:pathLst>
          </a:custGeom>
          <a:solidFill>
            <a:srgbClr val="ffffff"/>
          </a:solidFill>
          <a:ln>
            <a:noFill/>
          </a:ln>
        </p:spPr>
        <p:style>
          <a:lnRef idx="0"/>
          <a:fillRef idx="0"/>
          <a:effectRef idx="0"/>
          <a:fontRef idx="minor"/>
        </p:style>
      </p:sp>
      <p:sp>
        <p:nvSpPr>
          <p:cNvPr id="420" name="CustomShape 5"/>
          <p:cNvSpPr/>
          <p:nvPr/>
        </p:nvSpPr>
        <p:spPr>
          <a:xfrm>
            <a:off x="4202280" y="2183760"/>
            <a:ext cx="485640" cy="485640"/>
          </a:xfrm>
          <a:custGeom>
            <a:avLst/>
            <a:gdLst/>
            <a:ahLst/>
            <a:rect l="l" t="t" r="r" b="b"/>
            <a:pathLst>
              <a:path w="69" h="64">
                <a:moveTo>
                  <a:pt x="2" y="8"/>
                </a:moveTo>
                <a:close/>
              </a:path>
            </a:pathLst>
          </a:custGeom>
          <a:solidFill>
            <a:srgbClr val="ffffff"/>
          </a:solidFill>
          <a:ln>
            <a:noFill/>
          </a:ln>
        </p:spPr>
        <p:style>
          <a:lnRef idx="0"/>
          <a:fillRef idx="0"/>
          <a:effectRef idx="0"/>
          <a:fontRef idx="minor"/>
        </p:style>
      </p:sp>
      <p:sp>
        <p:nvSpPr>
          <p:cNvPr id="421" name="CustomShape 6"/>
          <p:cNvSpPr/>
          <p:nvPr/>
        </p:nvSpPr>
        <p:spPr>
          <a:xfrm>
            <a:off x="8208000" y="2183760"/>
            <a:ext cx="485640" cy="485640"/>
          </a:xfrm>
          <a:custGeom>
            <a:avLst/>
            <a:gdLst/>
            <a:ahLst/>
            <a:rect l="l" t="t" r="r" b="b"/>
            <a:pathLst>
              <a:path w="69" h="64">
                <a:moveTo>
                  <a:pt x="2" y="8"/>
                </a:moveTo>
                <a:close/>
              </a:path>
            </a:pathLst>
          </a:custGeom>
          <a:solidFill>
            <a:srgbClr val="ffffff"/>
          </a:solidFill>
          <a:ln>
            <a:noFill/>
          </a:ln>
        </p:spPr>
        <p:style>
          <a:lnRef idx="0"/>
          <a:fillRef idx="0"/>
          <a:effectRef idx="0"/>
          <a:fontRef idx="minor"/>
        </p:style>
      </p:sp>
      <p:sp>
        <p:nvSpPr>
          <p:cNvPr id="422" name="CustomShape 7"/>
          <p:cNvSpPr/>
          <p:nvPr/>
        </p:nvSpPr>
        <p:spPr>
          <a:xfrm>
            <a:off x="0" y="5496480"/>
            <a:ext cx="9144000" cy="1361520"/>
          </a:xfrm>
          <a:custGeom>
            <a:avLst/>
            <a:gdLst/>
            <a:ahLst/>
            <a:rect l="l" t="t" r="r" b="b"/>
            <a:pathLst>
              <a:path w="21600" h="21600">
                <a:moveTo>
                  <a:pt x="0" y="0"/>
                </a:moveTo>
                <a:lnTo>
                  <a:pt x="21600" y="0"/>
                </a:lnTo>
                <a:lnTo>
                  <a:pt x="21600" y="21600"/>
                </a:lnTo>
                <a:lnTo>
                  <a:pt x="0" y="21600"/>
                </a:lnTo>
                <a:close/>
              </a:path>
            </a:pathLst>
          </a:custGeom>
          <a:solidFill>
            <a:srgbClr val="ffffff"/>
          </a:solidFill>
          <a:ln>
            <a:noFill/>
          </a:ln>
        </p:spPr>
        <p:style>
          <a:lnRef idx="0"/>
          <a:fillRef idx="0"/>
          <a:effectRef idx="0"/>
          <a:fontRef idx="minor"/>
        </p:style>
      </p:sp>
      <p:sp>
        <p:nvSpPr>
          <p:cNvPr id="423" name="TextShape 8"/>
          <p:cNvSpPr txBox="1"/>
          <p:nvPr/>
        </p:nvSpPr>
        <p:spPr>
          <a:xfrm>
            <a:off x="304920" y="4952880"/>
            <a:ext cx="5776560" cy="523080"/>
          </a:xfrm>
          <a:prstGeom prst="rect">
            <a:avLst/>
          </a:prstGeom>
          <a:noFill/>
          <a:ln>
            <a:noFill/>
          </a:ln>
        </p:spPr>
        <p:txBody>
          <a:bodyPr/>
          <a:p>
            <a:pPr>
              <a:lnSpc>
                <a:spcPct val="100000"/>
              </a:lnSpc>
            </a:pPr>
            <a:r>
              <a:rPr b="0" lang="en-US" sz="2800" spc="-1" strike="noStrike">
                <a:solidFill>
                  <a:srgbClr val="404040"/>
                </a:solidFill>
                <a:uFill>
                  <a:solidFill>
                    <a:srgbClr val="ffffff"/>
                  </a:solidFill>
                </a:uFill>
                <a:latin typeface="Calibri Light"/>
              </a:rPr>
              <a:t>FINDING THE RIGHT APPROACH</a:t>
            </a:r>
            <a:endParaRPr b="0" lang="en-US" sz="2800" spc="-1" strike="noStrike">
              <a:solidFill>
                <a:srgbClr val="000000"/>
              </a:solidFill>
              <a:uFill>
                <a:solidFill>
                  <a:srgbClr val="ffffff"/>
                </a:solidFill>
              </a:uFill>
              <a:latin typeface="Arial"/>
            </a:endParaRPr>
          </a:p>
        </p:txBody>
      </p:sp>
      <p:sp>
        <p:nvSpPr>
          <p:cNvPr id="424" name="CustomShape 9"/>
          <p:cNvSpPr/>
          <p:nvPr/>
        </p:nvSpPr>
        <p:spPr>
          <a:xfrm>
            <a:off x="304920" y="5648400"/>
            <a:ext cx="8305920" cy="594000"/>
          </a:xfrm>
          <a:custGeom>
            <a:avLst/>
            <a:gdLst/>
            <a:ahLst/>
            <a:rect l="l" t="t" r="r" b="b"/>
            <a:pathLst>
              <a:path w="21600" h="21600">
                <a:moveTo>
                  <a:pt x="0" y="0"/>
                </a:moveTo>
                <a:lnTo>
                  <a:pt x="21600" y="0"/>
                </a:lnTo>
                <a:lnTo>
                  <a:pt x="21600" y="21600"/>
                </a:lnTo>
                <a:lnTo>
                  <a:pt x="0" y="21600"/>
                </a:lnTo>
                <a:close/>
              </a:path>
            </a:pathLst>
          </a:custGeom>
          <a:noFill/>
          <a:ln>
            <a:noFill/>
          </a:ln>
        </p:spPr>
        <p:style>
          <a:lnRef idx="0"/>
          <a:fillRef idx="0"/>
          <a:effectRef idx="0"/>
          <a:fontRef idx="minor"/>
        </p:style>
        <p:txBody>
          <a:bodyPr/>
          <a:p>
            <a:pPr>
              <a:lnSpc>
                <a:spcPct val="100000"/>
              </a:lnSpc>
            </a:pPr>
            <a:r>
              <a:rPr b="0" lang="en-US" sz="1100" spc="-1" strike="noStrike">
                <a:solidFill>
                  <a:srgbClr val="404040"/>
                </a:solidFill>
                <a:uFill>
                  <a:solidFill>
                    <a:srgbClr val="ffffff"/>
                  </a:solidFill>
                </a:uFill>
                <a:latin typeface="Calibri Light"/>
              </a:rPr>
              <a:t>Lorem Ipsum is simply dummy text of the printing and typesetting. Lorem Ipsum is simply dummy text of the printing and typesetting. Lorem Ipsum is simply dummy text of the printing and typesetting. Lorem Ipsum is simply dummy text of the printing and typesetting. Lorem Ipsum is simply dummy text of the printing and typesetting. </a:t>
            </a:r>
            <a:endParaRPr b="0" lang="en-US" sz="1100" spc="-1" strike="noStrike">
              <a:solidFill>
                <a:srgbClr val="000000"/>
              </a:solidFill>
              <a:uFill>
                <a:solidFill>
                  <a:srgbClr val="ffffff"/>
                </a:solidFill>
              </a:uFill>
              <a:latin typeface="Arial"/>
            </a:endParaRPr>
          </a:p>
        </p:txBody>
      </p:sp>
      <p:sp>
        <p:nvSpPr>
          <p:cNvPr id="425" name="TextShape 10"/>
          <p:cNvSpPr txBox="1"/>
          <p:nvPr/>
        </p:nvSpPr>
        <p:spPr>
          <a:xfrm>
            <a:off x="152280" y="6485040"/>
            <a:ext cx="1333440" cy="380880"/>
          </a:xfrm>
          <a:prstGeom prst="rect">
            <a:avLst/>
          </a:prstGeom>
          <a:noFill/>
          <a:ln>
            <a:noFill/>
          </a:ln>
        </p:spPr>
        <p:txBody>
          <a:bodyPr anchor="ctr" anchorCtr="1"/>
          <a:p>
            <a:pPr algn="ctr">
              <a:lnSpc>
                <a:spcPct val="100000"/>
              </a:lnSpc>
            </a:pPr>
            <a:r>
              <a:rPr b="0" lang="en-US" sz="1000" spc="-1" strike="noStrike">
                <a:solidFill>
                  <a:srgbClr val="898989"/>
                </a:solidFill>
                <a:uFill>
                  <a:solidFill>
                    <a:srgbClr val="ffffff"/>
                  </a:solidFill>
                </a:uFill>
                <a:latin typeface="Calibri"/>
              </a:rPr>
              <a:t>Logo Company</a:t>
            </a:r>
            <a:endParaRPr b="0" lang="en-US" sz="1000" spc="-1" strike="noStrike">
              <a:solidFill>
                <a:srgbClr val="000000"/>
              </a:solidFill>
              <a:uFill>
                <a:solidFill>
                  <a:srgbClr val="ffffff"/>
                </a:solidFill>
              </a:uFill>
              <a:latin typeface="Arial"/>
            </a:endParaRPr>
          </a:p>
        </p:txBody>
      </p:sp>
      <p:sp>
        <p:nvSpPr>
          <p:cNvPr id="426" name="TextShape 11"/>
          <p:cNvSpPr txBox="1"/>
          <p:nvPr/>
        </p:nvSpPr>
        <p:spPr>
          <a:xfrm>
            <a:off x="4343400" y="6492960"/>
            <a:ext cx="457200" cy="365040"/>
          </a:xfrm>
          <a:prstGeom prst="rect">
            <a:avLst/>
          </a:prstGeom>
          <a:noFill/>
          <a:ln>
            <a:noFill/>
          </a:ln>
        </p:spPr>
        <p:txBody>
          <a:bodyPr anchor="ctr" anchorCtr="1"/>
          <a:p>
            <a:pPr algn="ctr">
              <a:lnSpc>
                <a:spcPct val="100000"/>
              </a:lnSpc>
            </a:pPr>
            <a:fld id="{225BD246-4AF3-45D0-B777-657BF70B7D10}" type="slidenum">
              <a:rPr b="0" lang="en-US" sz="900" spc="-1" strike="noStrike">
                <a:solidFill>
                  <a:srgbClr val="7f8c8d"/>
                </a:solidFill>
                <a:uFill>
                  <a:solidFill>
                    <a:srgbClr val="ffffff"/>
                  </a:solidFill>
                </a:uFill>
                <a:latin typeface="Calibri"/>
              </a:rPr>
              <a:t>&lt;number&gt;</a:t>
            </a:fld>
            <a:endParaRPr b="0" lang="en-US" sz="900" spc="-1" strike="noStrike">
              <a:solidFill>
                <a:srgbClr val="000000"/>
              </a:solidFill>
              <a:uFill>
                <a:solidFill>
                  <a:srgbClr val="ffffff"/>
                </a:solidFill>
              </a:uFill>
              <a:latin typeface="Arial"/>
            </a:endParaRPr>
          </a:p>
        </p:txBody>
      </p:sp>
      <p:sp>
        <p:nvSpPr>
          <p:cNvPr id="427" name="TextShape 12"/>
          <p:cNvSpPr txBox="1"/>
          <p:nvPr/>
        </p:nvSpPr>
        <p:spPr>
          <a:xfrm>
            <a:off x="6858000" y="6483960"/>
            <a:ext cx="2133720" cy="383040"/>
          </a:xfrm>
          <a:prstGeom prst="rect">
            <a:avLst/>
          </a:prstGeom>
          <a:noFill/>
          <a:ln>
            <a:noFill/>
          </a:ln>
        </p:spPr>
        <p:txBody>
          <a:bodyPr anchor="ctr" anchorCtr="1"/>
          <a:p>
            <a:pPr algn="ctr">
              <a:lnSpc>
                <a:spcPct val="100000"/>
              </a:lnSpc>
            </a:pPr>
            <a:r>
              <a:rPr b="0" lang="en-US" sz="1000" spc="-1" strike="noStrike">
                <a:solidFill>
                  <a:srgbClr val="898989"/>
                </a:solidFill>
                <a:uFill>
                  <a:solidFill>
                    <a:srgbClr val="ffffff"/>
                  </a:solidFill>
                </a:uFill>
                <a:latin typeface="Calibri"/>
              </a:rPr>
              <a:t>www.domainname.com</a:t>
            </a:r>
            <a:endParaRPr b="0" lang="en-US" sz="1000" spc="-1" strike="noStrike">
              <a:solidFill>
                <a:srgbClr val="000000"/>
              </a:solidFill>
              <a:uFill>
                <a:solidFill>
                  <a:srgbClr val="ffffff"/>
                </a:solidFill>
              </a:uFill>
              <a:latin typeface="Arial"/>
            </a:endParaRPr>
          </a:p>
        </p:txBody>
      </p:sp>
      <p:sp>
        <p:nvSpPr>
          <p:cNvPr id="428" name="TextShape 13"/>
          <p:cNvSpPr txBox="1"/>
          <p:nvPr/>
        </p:nvSpPr>
        <p:spPr>
          <a:xfrm>
            <a:off x="311760" y="762120"/>
            <a:ext cx="4267080" cy="304920"/>
          </a:xfrm>
          <a:prstGeom prst="rect">
            <a:avLst/>
          </a:prstGeom>
          <a:noFill/>
          <a:ln w="25560">
            <a:noFill/>
          </a:ln>
        </p:spPr>
        <p:txBody>
          <a:bodyPr anchor="ctr"/>
          <a:p>
            <a:pPr>
              <a:lnSpc>
                <a:spcPct val="100000"/>
              </a:lnSpc>
              <a:spcBef>
                <a:spcPts val="400"/>
              </a:spcBef>
            </a:pPr>
            <a:r>
              <a:rPr b="0" lang="en-US" sz="1600" spc="-1" strike="noStrike">
                <a:solidFill>
                  <a:srgbClr val="595959"/>
                </a:solidFill>
                <a:uFill>
                  <a:solidFill>
                    <a:srgbClr val="ffffff"/>
                  </a:solidFill>
                </a:uFill>
                <a:latin typeface="Calibri Light"/>
              </a:rPr>
              <a:t>REPLACE WITH YOUR OWN TEXT</a:t>
            </a:r>
            <a:endParaRPr b="0" lang="en-US" sz="1600" spc="-1" strike="noStrike">
              <a:solidFill>
                <a:srgbClr val="000000"/>
              </a:solidFill>
              <a:uFill>
                <a:solidFill>
                  <a:srgbClr val="ffffff"/>
                </a:solidFill>
              </a:uFill>
              <a:latin typeface="Arial"/>
            </a:endParaRPr>
          </a:p>
        </p:txBody>
      </p:sp>
      <p:sp>
        <p:nvSpPr>
          <p:cNvPr id="429" name="TextShape 14"/>
          <p:cNvSpPr txBox="1"/>
          <p:nvPr/>
        </p:nvSpPr>
        <p:spPr>
          <a:xfrm>
            <a:off x="311760" y="274680"/>
            <a:ext cx="8527680" cy="487440"/>
          </a:xfrm>
          <a:prstGeom prst="rect">
            <a:avLst/>
          </a:prstGeom>
          <a:noFill/>
          <a:ln w="25560">
            <a:noFill/>
          </a:ln>
        </p:spPr>
        <p:txBody>
          <a:bodyPr anchor="ctr"/>
          <a:p>
            <a:pPr>
              <a:lnSpc>
                <a:spcPct val="100000"/>
              </a:lnSpc>
              <a:spcBef>
                <a:spcPts val="799"/>
              </a:spcBef>
            </a:pPr>
            <a:r>
              <a:rPr b="0" lang="en-US" sz="3200" spc="-1" strike="noStrike">
                <a:solidFill>
                  <a:srgbClr val="595959"/>
                </a:solidFill>
                <a:uFill>
                  <a:solidFill>
                    <a:srgbClr val="ffffff"/>
                  </a:solidFill>
                </a:uFill>
                <a:latin typeface="Calibri Light"/>
              </a:rPr>
              <a:t>SALES METHODS</a:t>
            </a:r>
            <a:endParaRPr b="0" lang="en-US" sz="3200" spc="-1" strike="noStrike">
              <a:solidFill>
                <a:srgbClr val="000000"/>
              </a:solidFill>
              <a:uFill>
                <a:solidFill>
                  <a:srgbClr val="ffffff"/>
                </a:solidFill>
              </a:uFill>
              <a:latin typeface="Arial"/>
            </a:endParaRPr>
          </a:p>
        </p:txBody>
      </p:sp>
      <p:cxnSp>
        <p:nvCxnSpPr>
          <p:cNvPr id="430" name="Line 15"/>
          <p:cNvCxnSpPr/>
          <p:nvPr/>
        </p:nvCxnSpPr>
        <p:spPr>
          <a:xfrm flipH="1">
            <a:off x="0" y="5486400"/>
            <a:ext cx="9144360" cy="360"/>
          </a:xfrm>
          <a:prstGeom prst="straightConnector1">
            <a:avLst/>
          </a:prstGeom>
          <a:ln w="12600">
            <a:solidFill>
              <a:srgbClr val="3498db"/>
            </a:solidFill>
            <a:round/>
          </a:ln>
        </p:spPr>
      </p:cxnSp>
      <p:sp>
        <p:nvSpPr>
          <p:cNvPr id="431" name="CustomShape 16"/>
          <p:cNvSpPr/>
          <p:nvPr/>
        </p:nvSpPr>
        <p:spPr>
          <a:xfrm>
            <a:off x="696600" y="3352680"/>
            <a:ext cx="2163960" cy="1598400"/>
          </a:xfrm>
          <a:custGeom>
            <a:avLst/>
            <a:gdLst/>
            <a:ahLst/>
            <a:rect l="l" t="t" r="r" b="b"/>
            <a:pathLst>
              <a:path w="21600" h="21600">
                <a:moveTo>
                  <a:pt x="0" y="0"/>
                </a:moveTo>
                <a:lnTo>
                  <a:pt x="21600" y="0"/>
                </a:lnTo>
                <a:lnTo>
                  <a:pt x="21600" y="21600"/>
                </a:lnTo>
                <a:lnTo>
                  <a:pt x="0" y="21600"/>
                </a:lnTo>
                <a:close/>
              </a:path>
            </a:pathLst>
          </a:custGeom>
          <a:noFill/>
          <a:ln>
            <a:noFill/>
          </a:ln>
        </p:spPr>
        <p:style>
          <a:lnRef idx="0"/>
          <a:fillRef idx="0"/>
          <a:effectRef idx="0"/>
          <a:fontRef idx="minor"/>
        </p:style>
        <p:txBody>
          <a:bodyPr/>
          <a:p>
            <a:pPr marL="171360" indent="-171360">
              <a:lnSpc>
                <a:spcPct val="100000"/>
              </a:lnSpc>
              <a:buClr>
                <a:srgbClr val="3498db"/>
              </a:buClr>
              <a:buFont typeface="Arial"/>
              <a:buChar char="•"/>
            </a:pPr>
            <a:r>
              <a:rPr b="0" lang="en-US" sz="1100" spc="-1" strike="noStrike">
                <a:solidFill>
                  <a:srgbClr val="586268"/>
                </a:solidFill>
                <a:uFill>
                  <a:solidFill>
                    <a:srgbClr val="ffffff"/>
                  </a:solidFill>
                </a:uFill>
                <a:latin typeface="Calibri Light"/>
              </a:rPr>
              <a:t>Lorem Ipsum is simply dummy text of the printing and typesetting. </a:t>
            </a:r>
            <a:endParaRPr b="0" lang="en-US" sz="1100" spc="-1" strike="noStrike">
              <a:solidFill>
                <a:srgbClr val="000000"/>
              </a:solidFill>
              <a:uFill>
                <a:solidFill>
                  <a:srgbClr val="ffffff"/>
                </a:solidFill>
              </a:uFill>
              <a:latin typeface="Arial"/>
            </a:endParaRPr>
          </a:p>
          <a:p>
            <a:pPr marL="171360" indent="-171360">
              <a:lnSpc>
                <a:spcPct val="100000"/>
              </a:lnSpc>
              <a:buClr>
                <a:srgbClr val="3498db"/>
              </a:buClr>
              <a:buFont typeface="Arial"/>
              <a:buChar char="•"/>
            </a:pPr>
            <a:r>
              <a:rPr b="0" lang="en-US" sz="1100" spc="-1" strike="noStrike">
                <a:solidFill>
                  <a:srgbClr val="586268"/>
                </a:solidFill>
                <a:uFill>
                  <a:solidFill>
                    <a:srgbClr val="ffffff"/>
                  </a:solidFill>
                </a:uFill>
                <a:latin typeface="Calibri Light"/>
              </a:rPr>
              <a:t> </a:t>
            </a:r>
            <a:endParaRPr b="0" lang="en-US" sz="1100" spc="-1" strike="noStrike">
              <a:solidFill>
                <a:srgbClr val="000000"/>
              </a:solidFill>
              <a:uFill>
                <a:solidFill>
                  <a:srgbClr val="ffffff"/>
                </a:solidFill>
              </a:uFill>
              <a:latin typeface="Arial"/>
            </a:endParaRPr>
          </a:p>
          <a:p>
            <a:pPr marL="171360" indent="-171360">
              <a:lnSpc>
                <a:spcPct val="100000"/>
              </a:lnSpc>
              <a:buClr>
                <a:srgbClr val="3498db"/>
              </a:buClr>
              <a:buFont typeface="Arial"/>
              <a:buChar char="•"/>
            </a:pPr>
            <a:r>
              <a:rPr b="0" lang="en-US" sz="1100" spc="-1" strike="noStrike">
                <a:solidFill>
                  <a:srgbClr val="586268"/>
                </a:solidFill>
                <a:uFill>
                  <a:solidFill>
                    <a:srgbClr val="ffffff"/>
                  </a:solidFill>
                </a:uFill>
                <a:latin typeface="Calibri Light"/>
              </a:rPr>
              <a:t>Lorem Ipsum is simply dummy text of the printing and typesetting. </a:t>
            </a:r>
            <a:endParaRPr b="0" lang="en-US" sz="1100" spc="-1" strike="noStrike">
              <a:solidFill>
                <a:srgbClr val="000000"/>
              </a:solidFill>
              <a:uFill>
                <a:solidFill>
                  <a:srgbClr val="ffffff"/>
                </a:solidFill>
              </a:uFill>
              <a:latin typeface="Arial"/>
            </a:endParaRPr>
          </a:p>
        </p:txBody>
      </p:sp>
      <p:sp>
        <p:nvSpPr>
          <p:cNvPr id="432" name="CustomShape 17"/>
          <p:cNvSpPr/>
          <p:nvPr/>
        </p:nvSpPr>
        <p:spPr>
          <a:xfrm>
            <a:off x="3488040" y="3352680"/>
            <a:ext cx="2163960" cy="1598400"/>
          </a:xfrm>
          <a:custGeom>
            <a:avLst/>
            <a:gdLst/>
            <a:ahLst/>
            <a:rect l="l" t="t" r="r" b="b"/>
            <a:pathLst>
              <a:path w="21600" h="21600">
                <a:moveTo>
                  <a:pt x="0" y="0"/>
                </a:moveTo>
                <a:lnTo>
                  <a:pt x="21600" y="0"/>
                </a:lnTo>
                <a:lnTo>
                  <a:pt x="21600" y="21600"/>
                </a:lnTo>
                <a:lnTo>
                  <a:pt x="0" y="21600"/>
                </a:lnTo>
                <a:close/>
              </a:path>
            </a:pathLst>
          </a:custGeom>
          <a:noFill/>
          <a:ln>
            <a:noFill/>
          </a:ln>
        </p:spPr>
        <p:style>
          <a:lnRef idx="0"/>
          <a:fillRef idx="0"/>
          <a:effectRef idx="0"/>
          <a:fontRef idx="minor"/>
        </p:style>
        <p:txBody>
          <a:bodyPr/>
          <a:p>
            <a:pPr marL="171360" indent="-171360">
              <a:lnSpc>
                <a:spcPct val="100000"/>
              </a:lnSpc>
              <a:buClr>
                <a:srgbClr val="3498db"/>
              </a:buClr>
              <a:buFont typeface="Arial"/>
              <a:buChar char="•"/>
            </a:pPr>
            <a:r>
              <a:rPr b="0" lang="en-US" sz="1100" spc="-1" strike="noStrike">
                <a:solidFill>
                  <a:srgbClr val="586268"/>
                </a:solidFill>
                <a:uFill>
                  <a:solidFill>
                    <a:srgbClr val="ffffff"/>
                  </a:solidFill>
                </a:uFill>
                <a:latin typeface="Calibri Light"/>
              </a:rPr>
              <a:t>Lorem Ipsum is simply dummy text of the printing and typesetting. </a:t>
            </a:r>
            <a:endParaRPr b="0" lang="en-US" sz="1100" spc="-1" strike="noStrike">
              <a:solidFill>
                <a:srgbClr val="000000"/>
              </a:solidFill>
              <a:uFill>
                <a:solidFill>
                  <a:srgbClr val="ffffff"/>
                </a:solidFill>
              </a:uFill>
              <a:latin typeface="Arial"/>
            </a:endParaRPr>
          </a:p>
          <a:p>
            <a:pPr marL="171360" indent="-171360">
              <a:lnSpc>
                <a:spcPct val="100000"/>
              </a:lnSpc>
              <a:buClr>
                <a:srgbClr val="3498db"/>
              </a:buClr>
              <a:buFont typeface="Arial"/>
              <a:buChar char="•"/>
            </a:pPr>
            <a:r>
              <a:rPr b="0" lang="en-US" sz="1100" spc="-1" strike="noStrike">
                <a:solidFill>
                  <a:srgbClr val="586268"/>
                </a:solidFill>
                <a:uFill>
                  <a:solidFill>
                    <a:srgbClr val="ffffff"/>
                  </a:solidFill>
                </a:uFill>
                <a:latin typeface="Calibri Light"/>
              </a:rPr>
              <a:t> </a:t>
            </a:r>
            <a:endParaRPr b="0" lang="en-US" sz="1100" spc="-1" strike="noStrike">
              <a:solidFill>
                <a:srgbClr val="000000"/>
              </a:solidFill>
              <a:uFill>
                <a:solidFill>
                  <a:srgbClr val="ffffff"/>
                </a:solidFill>
              </a:uFill>
              <a:latin typeface="Arial"/>
            </a:endParaRPr>
          </a:p>
          <a:p>
            <a:pPr marL="171360" indent="-171360">
              <a:lnSpc>
                <a:spcPct val="100000"/>
              </a:lnSpc>
              <a:buClr>
                <a:srgbClr val="3498db"/>
              </a:buClr>
              <a:buFont typeface="Arial"/>
              <a:buChar char="•"/>
            </a:pPr>
            <a:r>
              <a:rPr b="0" lang="en-US" sz="1100" spc="-1" strike="noStrike">
                <a:solidFill>
                  <a:srgbClr val="586268"/>
                </a:solidFill>
                <a:uFill>
                  <a:solidFill>
                    <a:srgbClr val="ffffff"/>
                  </a:solidFill>
                </a:uFill>
                <a:latin typeface="Calibri Light"/>
              </a:rPr>
              <a:t>Lorem Ipsum is simply dummy text of the printing and typesetting. </a:t>
            </a:r>
            <a:endParaRPr b="0" lang="en-US" sz="1100" spc="-1" strike="noStrike">
              <a:solidFill>
                <a:srgbClr val="000000"/>
              </a:solidFill>
              <a:uFill>
                <a:solidFill>
                  <a:srgbClr val="ffffff"/>
                </a:solidFill>
              </a:uFill>
              <a:latin typeface="Arial"/>
            </a:endParaRPr>
          </a:p>
        </p:txBody>
      </p:sp>
      <p:sp>
        <p:nvSpPr>
          <p:cNvPr id="433" name="CustomShape 18"/>
          <p:cNvSpPr/>
          <p:nvPr/>
        </p:nvSpPr>
        <p:spPr>
          <a:xfrm>
            <a:off x="6279480" y="3352680"/>
            <a:ext cx="2163960" cy="1598400"/>
          </a:xfrm>
          <a:custGeom>
            <a:avLst/>
            <a:gdLst/>
            <a:ahLst/>
            <a:rect l="l" t="t" r="r" b="b"/>
            <a:pathLst>
              <a:path w="21600" h="21600">
                <a:moveTo>
                  <a:pt x="0" y="0"/>
                </a:moveTo>
                <a:lnTo>
                  <a:pt x="21600" y="0"/>
                </a:lnTo>
                <a:lnTo>
                  <a:pt x="21600" y="21600"/>
                </a:lnTo>
                <a:lnTo>
                  <a:pt x="0" y="21600"/>
                </a:lnTo>
                <a:close/>
              </a:path>
            </a:pathLst>
          </a:custGeom>
          <a:noFill/>
          <a:ln>
            <a:noFill/>
          </a:ln>
        </p:spPr>
        <p:style>
          <a:lnRef idx="0"/>
          <a:fillRef idx="0"/>
          <a:effectRef idx="0"/>
          <a:fontRef idx="minor"/>
        </p:style>
        <p:txBody>
          <a:bodyPr/>
          <a:p>
            <a:pPr marL="171360" indent="-171360">
              <a:lnSpc>
                <a:spcPct val="100000"/>
              </a:lnSpc>
              <a:buClr>
                <a:srgbClr val="3498db"/>
              </a:buClr>
              <a:buFont typeface="Arial"/>
              <a:buChar char="•"/>
            </a:pPr>
            <a:r>
              <a:rPr b="0" lang="en-US" sz="1100" spc="-1" strike="noStrike">
                <a:solidFill>
                  <a:srgbClr val="586268"/>
                </a:solidFill>
                <a:uFill>
                  <a:solidFill>
                    <a:srgbClr val="ffffff"/>
                  </a:solidFill>
                </a:uFill>
                <a:latin typeface="Calibri Light"/>
              </a:rPr>
              <a:t>Lorem Ipsum is simply dummy text of the printing and typesetting. </a:t>
            </a:r>
            <a:endParaRPr b="0" lang="en-US" sz="1100" spc="-1" strike="noStrike">
              <a:solidFill>
                <a:srgbClr val="000000"/>
              </a:solidFill>
              <a:uFill>
                <a:solidFill>
                  <a:srgbClr val="ffffff"/>
                </a:solidFill>
              </a:uFill>
              <a:latin typeface="Arial"/>
            </a:endParaRPr>
          </a:p>
          <a:p>
            <a:pPr marL="171360" indent="-171360">
              <a:lnSpc>
                <a:spcPct val="100000"/>
              </a:lnSpc>
              <a:buClr>
                <a:srgbClr val="3498db"/>
              </a:buClr>
              <a:buFont typeface="Arial"/>
              <a:buChar char="•"/>
            </a:pPr>
            <a:r>
              <a:rPr b="0" lang="en-US" sz="1100" spc="-1" strike="noStrike">
                <a:solidFill>
                  <a:srgbClr val="586268"/>
                </a:solidFill>
                <a:uFill>
                  <a:solidFill>
                    <a:srgbClr val="ffffff"/>
                  </a:solidFill>
                </a:uFill>
                <a:latin typeface="Calibri Light"/>
              </a:rPr>
              <a:t> </a:t>
            </a:r>
            <a:endParaRPr b="0" lang="en-US" sz="1100" spc="-1" strike="noStrike">
              <a:solidFill>
                <a:srgbClr val="000000"/>
              </a:solidFill>
              <a:uFill>
                <a:solidFill>
                  <a:srgbClr val="ffffff"/>
                </a:solidFill>
              </a:uFill>
              <a:latin typeface="Arial"/>
            </a:endParaRPr>
          </a:p>
          <a:p>
            <a:pPr marL="171360" indent="-171360">
              <a:lnSpc>
                <a:spcPct val="100000"/>
              </a:lnSpc>
              <a:buClr>
                <a:srgbClr val="3498db"/>
              </a:buClr>
              <a:buFont typeface="Arial"/>
              <a:buChar char="•"/>
            </a:pPr>
            <a:r>
              <a:rPr b="0" lang="en-US" sz="1100" spc="-1" strike="noStrike">
                <a:solidFill>
                  <a:srgbClr val="586268"/>
                </a:solidFill>
                <a:uFill>
                  <a:solidFill>
                    <a:srgbClr val="ffffff"/>
                  </a:solidFill>
                </a:uFill>
                <a:latin typeface="Calibri Light"/>
              </a:rPr>
              <a:t>Lorem Ipsum is simply dummy text of the printing and typesetting. </a:t>
            </a:r>
            <a:endParaRPr b="0" lang="en-US" sz="1100" spc="-1" strike="noStrike">
              <a:solidFill>
                <a:srgbClr val="000000"/>
              </a:solidFill>
              <a:uFill>
                <a:solidFill>
                  <a:srgbClr val="ffffff"/>
                </a:solidFill>
              </a:uFill>
              <a:latin typeface="Arial"/>
            </a:endParaRPr>
          </a:p>
        </p:txBody>
      </p:sp>
      <p:sp>
        <p:nvSpPr>
          <p:cNvPr id="434" name="CustomShape 19"/>
          <p:cNvSpPr/>
          <p:nvPr/>
        </p:nvSpPr>
        <p:spPr>
          <a:xfrm>
            <a:off x="304920" y="1622880"/>
            <a:ext cx="1788120" cy="639360"/>
          </a:xfrm>
          <a:custGeom>
            <a:avLst/>
            <a:gdLst/>
            <a:ahLst/>
            <a:rect l="l" t="t" r="r" b="b"/>
            <a:pathLst>
              <a:path w="21600" h="21600">
                <a:moveTo>
                  <a:pt x="0" y="0"/>
                </a:moveTo>
                <a:lnTo>
                  <a:pt x="21600" y="0"/>
                </a:lnTo>
                <a:lnTo>
                  <a:pt x="21600" y="21600"/>
                </a:lnTo>
                <a:lnTo>
                  <a:pt x="0" y="21600"/>
                </a:lnTo>
                <a:close/>
              </a:path>
            </a:pathLst>
          </a:custGeom>
          <a:noFill/>
          <a:ln>
            <a:noFill/>
          </a:ln>
        </p:spPr>
        <p:style>
          <a:lnRef idx="0"/>
          <a:fillRef idx="0"/>
          <a:effectRef idx="0"/>
          <a:fontRef idx="minor"/>
        </p:style>
        <p:txBody>
          <a:bodyPr/>
          <a:p>
            <a:pPr>
              <a:lnSpc>
                <a:spcPct val="100000"/>
              </a:lnSpc>
            </a:pPr>
            <a:r>
              <a:rPr b="1" lang="en-US" sz="1200" spc="-1" strike="noStrike">
                <a:solidFill>
                  <a:srgbClr val="586268"/>
                </a:solidFill>
                <a:uFill>
                  <a:solidFill>
                    <a:srgbClr val="ffffff"/>
                  </a:solidFill>
                </a:uFill>
                <a:latin typeface="Calibri Light"/>
              </a:rPr>
              <a:t>SET UP BUSINESS &amp; MARKETING PLAN</a:t>
            </a:r>
            <a:endParaRPr b="0" lang="en-US" sz="1200" spc="-1" strike="noStrike">
              <a:solidFill>
                <a:srgbClr val="000000"/>
              </a:solidFill>
              <a:uFill>
                <a:solidFill>
                  <a:srgbClr val="ffffff"/>
                </a:solidFill>
              </a:uFill>
              <a:latin typeface="Arial"/>
            </a:endParaRPr>
          </a:p>
        </p:txBody>
      </p:sp>
      <p:sp>
        <p:nvSpPr>
          <p:cNvPr id="435" name="CustomShape 20"/>
          <p:cNvSpPr/>
          <p:nvPr/>
        </p:nvSpPr>
        <p:spPr>
          <a:xfrm>
            <a:off x="2274480" y="1622880"/>
            <a:ext cx="1383120" cy="639360"/>
          </a:xfrm>
          <a:custGeom>
            <a:avLst/>
            <a:gdLst/>
            <a:ahLst/>
            <a:rect l="l" t="t" r="r" b="b"/>
            <a:pathLst>
              <a:path w="21600" h="21600">
                <a:moveTo>
                  <a:pt x="0" y="0"/>
                </a:moveTo>
                <a:lnTo>
                  <a:pt x="21600" y="0"/>
                </a:lnTo>
                <a:lnTo>
                  <a:pt x="21600" y="21600"/>
                </a:lnTo>
                <a:lnTo>
                  <a:pt x="0" y="21600"/>
                </a:lnTo>
                <a:close/>
              </a:path>
            </a:pathLst>
          </a:custGeom>
          <a:noFill/>
          <a:ln>
            <a:noFill/>
          </a:ln>
        </p:spPr>
        <p:style>
          <a:lnRef idx="0"/>
          <a:fillRef idx="0"/>
          <a:effectRef idx="0"/>
          <a:fontRef idx="minor"/>
        </p:style>
        <p:txBody>
          <a:bodyPr/>
          <a:p>
            <a:pPr>
              <a:lnSpc>
                <a:spcPct val="100000"/>
              </a:lnSpc>
            </a:pPr>
            <a:r>
              <a:rPr b="1" lang="en-US" sz="1200" spc="-1" strike="noStrike">
                <a:solidFill>
                  <a:srgbClr val="586268"/>
                </a:solidFill>
                <a:uFill>
                  <a:solidFill>
                    <a:srgbClr val="ffffff"/>
                  </a:solidFill>
                </a:uFill>
                <a:latin typeface="Calibri Light"/>
              </a:rPr>
              <a:t>UNDERSTAND YOUR MARKET</a:t>
            </a:r>
            <a:endParaRPr b="0" lang="en-US" sz="1200" spc="-1" strike="noStrike">
              <a:solidFill>
                <a:srgbClr val="000000"/>
              </a:solidFill>
              <a:uFill>
                <a:solidFill>
                  <a:srgbClr val="ffffff"/>
                </a:solidFill>
              </a:uFill>
              <a:latin typeface="Arial"/>
            </a:endParaRPr>
          </a:p>
        </p:txBody>
      </p:sp>
      <p:sp>
        <p:nvSpPr>
          <p:cNvPr id="436" name="CustomShape 21"/>
          <p:cNvSpPr/>
          <p:nvPr/>
        </p:nvSpPr>
        <p:spPr>
          <a:xfrm>
            <a:off x="4876920" y="1622880"/>
            <a:ext cx="1690560" cy="639360"/>
          </a:xfrm>
          <a:custGeom>
            <a:avLst/>
            <a:gdLst/>
            <a:ahLst/>
            <a:rect l="l" t="t" r="r" b="b"/>
            <a:pathLst>
              <a:path w="21600" h="21600">
                <a:moveTo>
                  <a:pt x="0" y="0"/>
                </a:moveTo>
                <a:lnTo>
                  <a:pt x="21600" y="0"/>
                </a:lnTo>
                <a:lnTo>
                  <a:pt x="21600" y="21600"/>
                </a:lnTo>
                <a:lnTo>
                  <a:pt x="0" y="21600"/>
                </a:lnTo>
                <a:close/>
              </a:path>
            </a:pathLst>
          </a:custGeom>
          <a:noFill/>
          <a:ln>
            <a:noFill/>
          </a:ln>
        </p:spPr>
        <p:style>
          <a:lnRef idx="0"/>
          <a:fillRef idx="0"/>
          <a:effectRef idx="0"/>
          <a:fontRef idx="minor"/>
        </p:style>
        <p:txBody>
          <a:bodyPr/>
          <a:p>
            <a:pPr>
              <a:lnSpc>
                <a:spcPct val="100000"/>
              </a:lnSpc>
            </a:pPr>
            <a:r>
              <a:rPr b="1" lang="en-US" sz="1200" spc="-1" strike="noStrike">
                <a:solidFill>
                  <a:srgbClr val="586268"/>
                </a:solidFill>
                <a:uFill>
                  <a:solidFill>
                    <a:srgbClr val="ffffff"/>
                  </a:solidFill>
                </a:uFill>
                <a:latin typeface="Calibri Light"/>
              </a:rPr>
              <a:t>FOCUS ON GENERATING PROFITABLE</a:t>
            </a:r>
            <a:endParaRPr b="0" lang="en-US" sz="1200" spc="-1" strike="noStrike">
              <a:solidFill>
                <a:srgbClr val="000000"/>
              </a:solidFill>
              <a:uFill>
                <a:solidFill>
                  <a:srgbClr val="ffffff"/>
                </a:solidFill>
              </a:uFill>
              <a:latin typeface="Arial"/>
            </a:endParaRPr>
          </a:p>
        </p:txBody>
      </p:sp>
      <p:cxnSp>
        <p:nvCxnSpPr>
          <p:cNvPr id="437" name="Line 22"/>
          <p:cNvCxnSpPr/>
          <p:nvPr/>
        </p:nvCxnSpPr>
        <p:spPr>
          <a:xfrm>
            <a:off x="3214440" y="3352680"/>
            <a:ext cx="360" cy="1277640"/>
          </a:xfrm>
          <a:prstGeom prst="straightConnector1">
            <a:avLst/>
          </a:prstGeom>
          <a:ln w="12600">
            <a:solidFill>
              <a:srgbClr val="3498db"/>
            </a:solidFill>
            <a:round/>
          </a:ln>
        </p:spPr>
      </p:cxnSp>
      <p:cxnSp>
        <p:nvCxnSpPr>
          <p:cNvPr id="438" name="Line 23"/>
          <p:cNvCxnSpPr/>
          <p:nvPr/>
        </p:nvCxnSpPr>
        <p:spPr>
          <a:xfrm>
            <a:off x="5925600" y="3352680"/>
            <a:ext cx="360" cy="1277640"/>
          </a:xfrm>
          <a:prstGeom prst="straightConnector1">
            <a:avLst/>
          </a:prstGeom>
          <a:ln w="12600">
            <a:solidFill>
              <a:srgbClr val="3498db"/>
            </a:solidFill>
            <a:round/>
          </a:ln>
        </p:spPr>
      </p:cxnSp>
      <p:sp>
        <p:nvSpPr>
          <p:cNvPr id="439" name="CustomShape 24"/>
          <p:cNvSpPr/>
          <p:nvPr/>
        </p:nvSpPr>
        <p:spPr>
          <a:xfrm>
            <a:off x="1683360" y="2266920"/>
            <a:ext cx="222120" cy="319320"/>
          </a:xfrm>
          <a:custGeom>
            <a:avLst/>
            <a:gdLst/>
            <a:ahLst/>
            <a:rect l="l" t="t" r="r" b="b"/>
            <a:pathLst>
              <a:path w="892" h="1281">
                <a:moveTo>
                  <a:pt x="867" y="1281"/>
                </a:moveTo>
                <a:lnTo>
                  <a:pt x="26" y="1281"/>
                </a:lnTo>
                <a:lnTo>
                  <a:pt x="20" y="1280"/>
                </a:lnTo>
                <a:lnTo>
                  <a:pt x="16" y="1278"/>
                </a:lnTo>
                <a:lnTo>
                  <a:pt x="11" y="1275"/>
                </a:lnTo>
                <a:lnTo>
                  <a:pt x="7" y="1273"/>
                </a:lnTo>
                <a:lnTo>
                  <a:pt x="4" y="1270"/>
                </a:lnTo>
                <a:lnTo>
                  <a:pt x="1" y="1264"/>
                </a:lnTo>
                <a:lnTo>
                  <a:pt x="0" y="1260"/>
                </a:lnTo>
                <a:lnTo>
                  <a:pt x="0" y="1254"/>
                </a:lnTo>
                <a:lnTo>
                  <a:pt x="0" y="26"/>
                </a:lnTo>
                <a:lnTo>
                  <a:pt x="0" y="21"/>
                </a:lnTo>
                <a:lnTo>
                  <a:pt x="1" y="15"/>
                </a:lnTo>
                <a:lnTo>
                  <a:pt x="4" y="11"/>
                </a:lnTo>
                <a:lnTo>
                  <a:pt x="7" y="7"/>
                </a:lnTo>
                <a:lnTo>
                  <a:pt x="11" y="4"/>
                </a:lnTo>
                <a:lnTo>
                  <a:pt x="16" y="1"/>
                </a:lnTo>
                <a:lnTo>
                  <a:pt x="20" y="0"/>
                </a:lnTo>
                <a:lnTo>
                  <a:pt x="26" y="0"/>
                </a:lnTo>
                <a:lnTo>
                  <a:pt x="867" y="0"/>
                </a:lnTo>
                <a:lnTo>
                  <a:pt x="872" y="0"/>
                </a:lnTo>
                <a:lnTo>
                  <a:pt x="877" y="1"/>
                </a:lnTo>
                <a:lnTo>
                  <a:pt x="881" y="4"/>
                </a:lnTo>
                <a:lnTo>
                  <a:pt x="885" y="7"/>
                </a:lnTo>
                <a:lnTo>
                  <a:pt x="888" y="11"/>
                </a:lnTo>
                <a:lnTo>
                  <a:pt x="891" y="15"/>
                </a:lnTo>
                <a:lnTo>
                  <a:pt x="892" y="21"/>
                </a:lnTo>
                <a:lnTo>
                  <a:pt x="892" y="26"/>
                </a:lnTo>
                <a:lnTo>
                  <a:pt x="892" y="733"/>
                </a:lnTo>
                <a:lnTo>
                  <a:pt x="892" y="737"/>
                </a:lnTo>
                <a:lnTo>
                  <a:pt x="891" y="743"/>
                </a:lnTo>
                <a:lnTo>
                  <a:pt x="888" y="747"/>
                </a:lnTo>
                <a:lnTo>
                  <a:pt x="885" y="750"/>
                </a:lnTo>
                <a:lnTo>
                  <a:pt x="881" y="754"/>
                </a:lnTo>
                <a:lnTo>
                  <a:pt x="877" y="756"/>
                </a:lnTo>
                <a:lnTo>
                  <a:pt x="872" y="757"/>
                </a:lnTo>
                <a:lnTo>
                  <a:pt x="867" y="758"/>
                </a:lnTo>
                <a:lnTo>
                  <a:pt x="861" y="757"/>
                </a:lnTo>
                <a:lnTo>
                  <a:pt x="856" y="756"/>
                </a:lnTo>
                <a:lnTo>
                  <a:pt x="852" y="754"/>
                </a:lnTo>
                <a:lnTo>
                  <a:pt x="848" y="750"/>
                </a:lnTo>
                <a:lnTo>
                  <a:pt x="845" y="747"/>
                </a:lnTo>
                <a:lnTo>
                  <a:pt x="842" y="743"/>
                </a:lnTo>
                <a:lnTo>
                  <a:pt x="841" y="737"/>
                </a:lnTo>
                <a:lnTo>
                  <a:pt x="841" y="733"/>
                </a:lnTo>
                <a:lnTo>
                  <a:pt x="841" y="51"/>
                </a:lnTo>
                <a:lnTo>
                  <a:pt x="52" y="51"/>
                </a:lnTo>
                <a:lnTo>
                  <a:pt x="52" y="1228"/>
                </a:lnTo>
                <a:lnTo>
                  <a:pt x="841" y="1228"/>
                </a:lnTo>
                <a:lnTo>
                  <a:pt x="841" y="996"/>
                </a:lnTo>
                <a:lnTo>
                  <a:pt x="841" y="990"/>
                </a:lnTo>
                <a:lnTo>
                  <a:pt x="842" y="986"/>
                </a:lnTo>
                <a:lnTo>
                  <a:pt x="845" y="982"/>
                </a:lnTo>
                <a:lnTo>
                  <a:pt x="848" y="977"/>
                </a:lnTo>
                <a:lnTo>
                  <a:pt x="852" y="974"/>
                </a:lnTo>
                <a:lnTo>
                  <a:pt x="856" y="972"/>
                </a:lnTo>
                <a:lnTo>
                  <a:pt x="861" y="970"/>
                </a:lnTo>
                <a:lnTo>
                  <a:pt x="867" y="970"/>
                </a:lnTo>
                <a:lnTo>
                  <a:pt x="872" y="970"/>
                </a:lnTo>
                <a:lnTo>
                  <a:pt x="877" y="972"/>
                </a:lnTo>
                <a:lnTo>
                  <a:pt x="881" y="974"/>
                </a:lnTo>
                <a:lnTo>
                  <a:pt x="885" y="977"/>
                </a:lnTo>
                <a:lnTo>
                  <a:pt x="888" y="982"/>
                </a:lnTo>
                <a:lnTo>
                  <a:pt x="891" y="986"/>
                </a:lnTo>
                <a:lnTo>
                  <a:pt x="892" y="990"/>
                </a:lnTo>
                <a:lnTo>
                  <a:pt x="892" y="996"/>
                </a:lnTo>
                <a:lnTo>
                  <a:pt x="892" y="1254"/>
                </a:lnTo>
                <a:lnTo>
                  <a:pt x="892" y="1260"/>
                </a:lnTo>
                <a:lnTo>
                  <a:pt x="891" y="1264"/>
                </a:lnTo>
                <a:lnTo>
                  <a:pt x="888" y="1270"/>
                </a:lnTo>
                <a:lnTo>
                  <a:pt x="885" y="1273"/>
                </a:lnTo>
                <a:lnTo>
                  <a:pt x="881" y="1275"/>
                </a:lnTo>
                <a:lnTo>
                  <a:pt x="877" y="1278"/>
                </a:lnTo>
                <a:lnTo>
                  <a:pt x="872" y="1280"/>
                </a:lnTo>
                <a:lnTo>
                  <a:pt x="867" y="1281"/>
                </a:lnTo>
                <a:close/>
              </a:path>
            </a:pathLst>
          </a:custGeom>
          <a:solidFill>
            <a:srgbClr val="3498db"/>
          </a:solidFill>
          <a:ln>
            <a:noFill/>
          </a:ln>
        </p:spPr>
        <p:style>
          <a:lnRef idx="0"/>
          <a:fillRef idx="0"/>
          <a:effectRef idx="0"/>
          <a:fontRef idx="minor"/>
        </p:style>
      </p:sp>
      <p:sp>
        <p:nvSpPr>
          <p:cNvPr id="440" name="CustomShape 25"/>
          <p:cNvSpPr/>
          <p:nvPr/>
        </p:nvSpPr>
        <p:spPr>
          <a:xfrm>
            <a:off x="1668960" y="2307960"/>
            <a:ext cx="41040" cy="13320"/>
          </a:xfrm>
          <a:custGeom>
            <a:avLst/>
            <a:gdLst/>
            <a:ahLst/>
            <a:rect l="l" t="t" r="r" b="b"/>
            <a:pathLst>
              <a:path w="164" h="53">
                <a:moveTo>
                  <a:pt x="138" y="53"/>
                </a:moveTo>
                <a:lnTo>
                  <a:pt x="25" y="53"/>
                </a:lnTo>
                <a:lnTo>
                  <a:pt x="20" y="52"/>
                </a:lnTo>
                <a:lnTo>
                  <a:pt x="15" y="50"/>
                </a:lnTo>
                <a:lnTo>
                  <a:pt x="11" y="49"/>
                </a:lnTo>
                <a:lnTo>
                  <a:pt x="7" y="44"/>
                </a:lnTo>
                <a:lnTo>
                  <a:pt x="4" y="41"/>
                </a:lnTo>
                <a:lnTo>
                  <a:pt x="1" y="37"/>
                </a:lnTo>
                <a:lnTo>
                  <a:pt x="0" y="31"/>
                </a:lnTo>
                <a:lnTo>
                  <a:pt x="0" y="27"/>
                </a:lnTo>
                <a:lnTo>
                  <a:pt x="0" y="21"/>
                </a:lnTo>
                <a:lnTo>
                  <a:pt x="1" y="16"/>
                </a:lnTo>
                <a:lnTo>
                  <a:pt x="4" y="11"/>
                </a:lnTo>
                <a:lnTo>
                  <a:pt x="7" y="8"/>
                </a:lnTo>
                <a:lnTo>
                  <a:pt x="11" y="4"/>
                </a:lnTo>
                <a:lnTo>
                  <a:pt x="15" y="3"/>
                </a:lnTo>
                <a:lnTo>
                  <a:pt x="20" y="1"/>
                </a:lnTo>
                <a:lnTo>
                  <a:pt x="25" y="0"/>
                </a:lnTo>
                <a:lnTo>
                  <a:pt x="138" y="0"/>
                </a:lnTo>
                <a:lnTo>
                  <a:pt x="142" y="1"/>
                </a:lnTo>
                <a:lnTo>
                  <a:pt x="148" y="3"/>
                </a:lnTo>
                <a:lnTo>
                  <a:pt x="152" y="4"/>
                </a:lnTo>
                <a:lnTo>
                  <a:pt x="156" y="8"/>
                </a:lnTo>
                <a:lnTo>
                  <a:pt x="159" y="11"/>
                </a:lnTo>
                <a:lnTo>
                  <a:pt x="161" y="16"/>
                </a:lnTo>
                <a:lnTo>
                  <a:pt x="162" y="21"/>
                </a:lnTo>
                <a:lnTo>
                  <a:pt x="164" y="27"/>
                </a:lnTo>
                <a:lnTo>
                  <a:pt x="162" y="31"/>
                </a:lnTo>
                <a:lnTo>
                  <a:pt x="161" y="37"/>
                </a:lnTo>
                <a:lnTo>
                  <a:pt x="159" y="41"/>
                </a:lnTo>
                <a:lnTo>
                  <a:pt x="156" y="44"/>
                </a:lnTo>
                <a:lnTo>
                  <a:pt x="152" y="49"/>
                </a:lnTo>
                <a:lnTo>
                  <a:pt x="148" y="50"/>
                </a:lnTo>
                <a:lnTo>
                  <a:pt x="142" y="52"/>
                </a:lnTo>
                <a:lnTo>
                  <a:pt x="138" y="53"/>
                </a:lnTo>
                <a:close/>
              </a:path>
            </a:pathLst>
          </a:custGeom>
          <a:solidFill>
            <a:srgbClr val="3498db"/>
          </a:solidFill>
          <a:ln>
            <a:noFill/>
          </a:ln>
        </p:spPr>
        <p:style>
          <a:lnRef idx="0"/>
          <a:fillRef idx="0"/>
          <a:effectRef idx="0"/>
          <a:fontRef idx="minor"/>
        </p:style>
      </p:sp>
      <p:sp>
        <p:nvSpPr>
          <p:cNvPr id="441" name="CustomShape 26"/>
          <p:cNvSpPr/>
          <p:nvPr/>
        </p:nvSpPr>
        <p:spPr>
          <a:xfrm>
            <a:off x="1668960" y="2364120"/>
            <a:ext cx="41040" cy="12600"/>
          </a:xfrm>
          <a:custGeom>
            <a:avLst/>
            <a:gdLst/>
            <a:ahLst/>
            <a:rect l="l" t="t" r="r" b="b"/>
            <a:pathLst>
              <a:path w="164" h="52">
                <a:moveTo>
                  <a:pt x="138" y="52"/>
                </a:moveTo>
                <a:lnTo>
                  <a:pt x="25" y="52"/>
                </a:lnTo>
                <a:lnTo>
                  <a:pt x="20" y="51"/>
                </a:lnTo>
                <a:lnTo>
                  <a:pt x="15" y="49"/>
                </a:lnTo>
                <a:lnTo>
                  <a:pt x="11" y="48"/>
                </a:lnTo>
                <a:lnTo>
                  <a:pt x="7" y="44"/>
                </a:lnTo>
                <a:lnTo>
                  <a:pt x="4" y="41"/>
                </a:lnTo>
                <a:lnTo>
                  <a:pt x="1" y="36"/>
                </a:lnTo>
                <a:lnTo>
                  <a:pt x="0" y="31"/>
                </a:lnTo>
                <a:lnTo>
                  <a:pt x="0" y="26"/>
                </a:lnTo>
                <a:lnTo>
                  <a:pt x="0" y="20"/>
                </a:lnTo>
                <a:lnTo>
                  <a:pt x="1" y="16"/>
                </a:lnTo>
                <a:lnTo>
                  <a:pt x="4" y="12"/>
                </a:lnTo>
                <a:lnTo>
                  <a:pt x="7" y="8"/>
                </a:lnTo>
                <a:lnTo>
                  <a:pt x="11" y="5"/>
                </a:lnTo>
                <a:lnTo>
                  <a:pt x="15" y="2"/>
                </a:lnTo>
                <a:lnTo>
                  <a:pt x="20" y="0"/>
                </a:lnTo>
                <a:lnTo>
                  <a:pt x="25" y="0"/>
                </a:lnTo>
                <a:lnTo>
                  <a:pt x="138" y="0"/>
                </a:lnTo>
                <a:lnTo>
                  <a:pt x="142" y="0"/>
                </a:lnTo>
                <a:lnTo>
                  <a:pt x="148" y="2"/>
                </a:lnTo>
                <a:lnTo>
                  <a:pt x="152" y="5"/>
                </a:lnTo>
                <a:lnTo>
                  <a:pt x="156" y="8"/>
                </a:lnTo>
                <a:lnTo>
                  <a:pt x="159" y="12"/>
                </a:lnTo>
                <a:lnTo>
                  <a:pt x="161" y="16"/>
                </a:lnTo>
                <a:lnTo>
                  <a:pt x="162" y="20"/>
                </a:lnTo>
                <a:lnTo>
                  <a:pt x="164" y="26"/>
                </a:lnTo>
                <a:lnTo>
                  <a:pt x="162" y="31"/>
                </a:lnTo>
                <a:lnTo>
                  <a:pt x="161" y="36"/>
                </a:lnTo>
                <a:lnTo>
                  <a:pt x="159" y="41"/>
                </a:lnTo>
                <a:lnTo>
                  <a:pt x="156" y="44"/>
                </a:lnTo>
                <a:lnTo>
                  <a:pt x="152" y="48"/>
                </a:lnTo>
                <a:lnTo>
                  <a:pt x="148" y="49"/>
                </a:lnTo>
                <a:lnTo>
                  <a:pt x="142" y="51"/>
                </a:lnTo>
                <a:lnTo>
                  <a:pt x="138" y="52"/>
                </a:lnTo>
                <a:close/>
              </a:path>
            </a:pathLst>
          </a:custGeom>
          <a:solidFill>
            <a:srgbClr val="3498db"/>
          </a:solidFill>
          <a:ln>
            <a:noFill/>
          </a:ln>
        </p:spPr>
        <p:style>
          <a:lnRef idx="0"/>
          <a:fillRef idx="0"/>
          <a:effectRef idx="0"/>
          <a:fontRef idx="minor"/>
        </p:style>
      </p:sp>
      <p:sp>
        <p:nvSpPr>
          <p:cNvPr id="442" name="CustomShape 27"/>
          <p:cNvSpPr/>
          <p:nvPr/>
        </p:nvSpPr>
        <p:spPr>
          <a:xfrm>
            <a:off x="1668960" y="2420280"/>
            <a:ext cx="41040" cy="12600"/>
          </a:xfrm>
          <a:custGeom>
            <a:avLst/>
            <a:gdLst/>
            <a:ahLst/>
            <a:rect l="l" t="t" r="r" b="b"/>
            <a:pathLst>
              <a:path w="164" h="51">
                <a:moveTo>
                  <a:pt x="138" y="51"/>
                </a:moveTo>
                <a:lnTo>
                  <a:pt x="25" y="51"/>
                </a:lnTo>
                <a:lnTo>
                  <a:pt x="20" y="51"/>
                </a:lnTo>
                <a:lnTo>
                  <a:pt x="15" y="50"/>
                </a:lnTo>
                <a:lnTo>
                  <a:pt x="11" y="47"/>
                </a:lnTo>
                <a:lnTo>
                  <a:pt x="7" y="44"/>
                </a:lnTo>
                <a:lnTo>
                  <a:pt x="4" y="40"/>
                </a:lnTo>
                <a:lnTo>
                  <a:pt x="1" y="36"/>
                </a:lnTo>
                <a:lnTo>
                  <a:pt x="0" y="30"/>
                </a:lnTo>
                <a:lnTo>
                  <a:pt x="0" y="25"/>
                </a:lnTo>
                <a:lnTo>
                  <a:pt x="0" y="20"/>
                </a:lnTo>
                <a:lnTo>
                  <a:pt x="1" y="15"/>
                </a:lnTo>
                <a:lnTo>
                  <a:pt x="4" y="11"/>
                </a:lnTo>
                <a:lnTo>
                  <a:pt x="7" y="7"/>
                </a:lnTo>
                <a:lnTo>
                  <a:pt x="11" y="4"/>
                </a:lnTo>
                <a:lnTo>
                  <a:pt x="15" y="1"/>
                </a:lnTo>
                <a:lnTo>
                  <a:pt x="20" y="0"/>
                </a:lnTo>
                <a:lnTo>
                  <a:pt x="25" y="0"/>
                </a:lnTo>
                <a:lnTo>
                  <a:pt x="138" y="0"/>
                </a:lnTo>
                <a:lnTo>
                  <a:pt x="142" y="0"/>
                </a:lnTo>
                <a:lnTo>
                  <a:pt x="148" y="1"/>
                </a:lnTo>
                <a:lnTo>
                  <a:pt x="152" y="4"/>
                </a:lnTo>
                <a:lnTo>
                  <a:pt x="156" y="7"/>
                </a:lnTo>
                <a:lnTo>
                  <a:pt x="159" y="11"/>
                </a:lnTo>
                <a:lnTo>
                  <a:pt x="161" y="15"/>
                </a:lnTo>
                <a:lnTo>
                  <a:pt x="162" y="20"/>
                </a:lnTo>
                <a:lnTo>
                  <a:pt x="164" y="25"/>
                </a:lnTo>
                <a:lnTo>
                  <a:pt x="162" y="30"/>
                </a:lnTo>
                <a:lnTo>
                  <a:pt x="161" y="36"/>
                </a:lnTo>
                <a:lnTo>
                  <a:pt x="159" y="40"/>
                </a:lnTo>
                <a:lnTo>
                  <a:pt x="156" y="44"/>
                </a:lnTo>
                <a:lnTo>
                  <a:pt x="152" y="47"/>
                </a:lnTo>
                <a:lnTo>
                  <a:pt x="148" y="50"/>
                </a:lnTo>
                <a:lnTo>
                  <a:pt x="142" y="51"/>
                </a:lnTo>
                <a:lnTo>
                  <a:pt x="138" y="51"/>
                </a:lnTo>
                <a:close/>
              </a:path>
            </a:pathLst>
          </a:custGeom>
          <a:solidFill>
            <a:srgbClr val="3498db"/>
          </a:solidFill>
          <a:ln>
            <a:noFill/>
          </a:ln>
        </p:spPr>
        <p:style>
          <a:lnRef idx="0"/>
          <a:fillRef idx="0"/>
          <a:effectRef idx="0"/>
          <a:fontRef idx="minor"/>
        </p:style>
      </p:sp>
      <p:sp>
        <p:nvSpPr>
          <p:cNvPr id="443" name="CustomShape 28"/>
          <p:cNvSpPr/>
          <p:nvPr/>
        </p:nvSpPr>
        <p:spPr>
          <a:xfrm>
            <a:off x="1668960" y="2475360"/>
            <a:ext cx="41040" cy="12600"/>
          </a:xfrm>
          <a:custGeom>
            <a:avLst/>
            <a:gdLst/>
            <a:ahLst/>
            <a:rect l="l" t="t" r="r" b="b"/>
            <a:pathLst>
              <a:path w="164" h="52">
                <a:moveTo>
                  <a:pt x="138" y="52"/>
                </a:moveTo>
                <a:lnTo>
                  <a:pt x="25" y="52"/>
                </a:lnTo>
                <a:lnTo>
                  <a:pt x="20" y="52"/>
                </a:lnTo>
                <a:lnTo>
                  <a:pt x="15" y="50"/>
                </a:lnTo>
                <a:lnTo>
                  <a:pt x="11" y="47"/>
                </a:lnTo>
                <a:lnTo>
                  <a:pt x="7" y="44"/>
                </a:lnTo>
                <a:lnTo>
                  <a:pt x="4" y="40"/>
                </a:lnTo>
                <a:lnTo>
                  <a:pt x="1" y="36"/>
                </a:lnTo>
                <a:lnTo>
                  <a:pt x="0" y="31"/>
                </a:lnTo>
                <a:lnTo>
                  <a:pt x="0" y="26"/>
                </a:lnTo>
                <a:lnTo>
                  <a:pt x="0" y="20"/>
                </a:lnTo>
                <a:lnTo>
                  <a:pt x="1" y="16"/>
                </a:lnTo>
                <a:lnTo>
                  <a:pt x="4" y="11"/>
                </a:lnTo>
                <a:lnTo>
                  <a:pt x="7" y="7"/>
                </a:lnTo>
                <a:lnTo>
                  <a:pt x="11" y="4"/>
                </a:lnTo>
                <a:lnTo>
                  <a:pt x="15" y="1"/>
                </a:lnTo>
                <a:lnTo>
                  <a:pt x="20" y="0"/>
                </a:lnTo>
                <a:lnTo>
                  <a:pt x="25" y="0"/>
                </a:lnTo>
                <a:lnTo>
                  <a:pt x="138" y="0"/>
                </a:lnTo>
                <a:lnTo>
                  <a:pt x="142" y="0"/>
                </a:lnTo>
                <a:lnTo>
                  <a:pt x="148" y="1"/>
                </a:lnTo>
                <a:lnTo>
                  <a:pt x="152" y="4"/>
                </a:lnTo>
                <a:lnTo>
                  <a:pt x="156" y="7"/>
                </a:lnTo>
                <a:lnTo>
                  <a:pt x="159" y="11"/>
                </a:lnTo>
                <a:lnTo>
                  <a:pt x="161" y="16"/>
                </a:lnTo>
                <a:lnTo>
                  <a:pt x="162" y="20"/>
                </a:lnTo>
                <a:lnTo>
                  <a:pt x="164" y="26"/>
                </a:lnTo>
                <a:lnTo>
                  <a:pt x="162" y="31"/>
                </a:lnTo>
                <a:lnTo>
                  <a:pt x="161" y="36"/>
                </a:lnTo>
                <a:lnTo>
                  <a:pt x="159" y="40"/>
                </a:lnTo>
                <a:lnTo>
                  <a:pt x="156" y="44"/>
                </a:lnTo>
                <a:lnTo>
                  <a:pt x="152" y="47"/>
                </a:lnTo>
                <a:lnTo>
                  <a:pt x="148" y="50"/>
                </a:lnTo>
                <a:lnTo>
                  <a:pt x="142" y="52"/>
                </a:lnTo>
                <a:lnTo>
                  <a:pt x="138" y="52"/>
                </a:lnTo>
                <a:close/>
              </a:path>
            </a:pathLst>
          </a:custGeom>
          <a:solidFill>
            <a:srgbClr val="3498db"/>
          </a:solidFill>
          <a:ln>
            <a:noFill/>
          </a:ln>
        </p:spPr>
        <p:style>
          <a:lnRef idx="0"/>
          <a:fillRef idx="0"/>
          <a:effectRef idx="0"/>
          <a:fontRef idx="minor"/>
        </p:style>
      </p:sp>
      <p:sp>
        <p:nvSpPr>
          <p:cNvPr id="444" name="CustomShape 29"/>
          <p:cNvSpPr/>
          <p:nvPr/>
        </p:nvSpPr>
        <p:spPr>
          <a:xfrm>
            <a:off x="1668960" y="2530800"/>
            <a:ext cx="41040" cy="13320"/>
          </a:xfrm>
          <a:custGeom>
            <a:avLst/>
            <a:gdLst/>
            <a:ahLst/>
            <a:rect l="l" t="t" r="r" b="b"/>
            <a:pathLst>
              <a:path w="164" h="52">
                <a:moveTo>
                  <a:pt x="138" y="52"/>
                </a:moveTo>
                <a:lnTo>
                  <a:pt x="25" y="52"/>
                </a:lnTo>
                <a:lnTo>
                  <a:pt x="20" y="52"/>
                </a:lnTo>
                <a:lnTo>
                  <a:pt x="15" y="50"/>
                </a:lnTo>
                <a:lnTo>
                  <a:pt x="11" y="47"/>
                </a:lnTo>
                <a:lnTo>
                  <a:pt x="7" y="45"/>
                </a:lnTo>
                <a:lnTo>
                  <a:pt x="4" y="40"/>
                </a:lnTo>
                <a:lnTo>
                  <a:pt x="1" y="36"/>
                </a:lnTo>
                <a:lnTo>
                  <a:pt x="0" y="32"/>
                </a:lnTo>
                <a:lnTo>
                  <a:pt x="0" y="26"/>
                </a:lnTo>
                <a:lnTo>
                  <a:pt x="0" y="20"/>
                </a:lnTo>
                <a:lnTo>
                  <a:pt x="1" y="16"/>
                </a:lnTo>
                <a:lnTo>
                  <a:pt x="4" y="11"/>
                </a:lnTo>
                <a:lnTo>
                  <a:pt x="7" y="7"/>
                </a:lnTo>
                <a:lnTo>
                  <a:pt x="11" y="4"/>
                </a:lnTo>
                <a:lnTo>
                  <a:pt x="15" y="1"/>
                </a:lnTo>
                <a:lnTo>
                  <a:pt x="20" y="0"/>
                </a:lnTo>
                <a:lnTo>
                  <a:pt x="25" y="0"/>
                </a:lnTo>
                <a:lnTo>
                  <a:pt x="138" y="0"/>
                </a:lnTo>
                <a:lnTo>
                  <a:pt x="142" y="0"/>
                </a:lnTo>
                <a:lnTo>
                  <a:pt x="148" y="1"/>
                </a:lnTo>
                <a:lnTo>
                  <a:pt x="152" y="4"/>
                </a:lnTo>
                <a:lnTo>
                  <a:pt x="156" y="7"/>
                </a:lnTo>
                <a:lnTo>
                  <a:pt x="159" y="11"/>
                </a:lnTo>
                <a:lnTo>
                  <a:pt x="161" y="16"/>
                </a:lnTo>
                <a:lnTo>
                  <a:pt x="162" y="20"/>
                </a:lnTo>
                <a:lnTo>
                  <a:pt x="164" y="26"/>
                </a:lnTo>
                <a:lnTo>
                  <a:pt x="162" y="32"/>
                </a:lnTo>
                <a:lnTo>
                  <a:pt x="161" y="36"/>
                </a:lnTo>
                <a:lnTo>
                  <a:pt x="159" y="40"/>
                </a:lnTo>
                <a:lnTo>
                  <a:pt x="156" y="45"/>
                </a:lnTo>
                <a:lnTo>
                  <a:pt x="152" y="47"/>
                </a:lnTo>
                <a:lnTo>
                  <a:pt x="148" y="50"/>
                </a:lnTo>
                <a:lnTo>
                  <a:pt x="142" y="52"/>
                </a:lnTo>
                <a:lnTo>
                  <a:pt x="138" y="52"/>
                </a:lnTo>
                <a:close/>
              </a:path>
            </a:pathLst>
          </a:custGeom>
          <a:solidFill>
            <a:srgbClr val="3498db"/>
          </a:solidFill>
          <a:ln>
            <a:noFill/>
          </a:ln>
        </p:spPr>
        <p:style>
          <a:lnRef idx="0"/>
          <a:fillRef idx="0"/>
          <a:effectRef idx="0"/>
          <a:fontRef idx="minor"/>
        </p:style>
      </p:sp>
      <p:sp>
        <p:nvSpPr>
          <p:cNvPr id="445" name="CustomShape 30"/>
          <p:cNvSpPr/>
          <p:nvPr/>
        </p:nvSpPr>
        <p:spPr>
          <a:xfrm>
            <a:off x="1749960" y="2343960"/>
            <a:ext cx="111240" cy="79920"/>
          </a:xfrm>
          <a:custGeom>
            <a:avLst/>
            <a:gdLst/>
            <a:ahLst/>
            <a:rect l="l" t="t" r="r" b="b"/>
            <a:pathLst>
              <a:path w="446" h="319">
                <a:moveTo>
                  <a:pt x="153" y="319"/>
                </a:moveTo>
                <a:lnTo>
                  <a:pt x="147" y="318"/>
                </a:lnTo>
                <a:lnTo>
                  <a:pt x="143" y="316"/>
                </a:lnTo>
                <a:lnTo>
                  <a:pt x="138" y="315"/>
                </a:lnTo>
                <a:lnTo>
                  <a:pt x="134" y="311"/>
                </a:lnTo>
                <a:lnTo>
                  <a:pt x="7" y="184"/>
                </a:lnTo>
                <a:lnTo>
                  <a:pt x="4" y="180"/>
                </a:lnTo>
                <a:lnTo>
                  <a:pt x="1" y="175"/>
                </a:lnTo>
                <a:lnTo>
                  <a:pt x="0" y="171"/>
                </a:lnTo>
                <a:lnTo>
                  <a:pt x="0" y="165"/>
                </a:lnTo>
                <a:lnTo>
                  <a:pt x="0" y="161"/>
                </a:lnTo>
                <a:lnTo>
                  <a:pt x="1" y="157"/>
                </a:lnTo>
                <a:lnTo>
                  <a:pt x="4" y="151"/>
                </a:lnTo>
                <a:lnTo>
                  <a:pt x="7" y="148"/>
                </a:lnTo>
                <a:lnTo>
                  <a:pt x="11" y="144"/>
                </a:lnTo>
                <a:lnTo>
                  <a:pt x="16" y="142"/>
                </a:lnTo>
                <a:lnTo>
                  <a:pt x="20" y="141"/>
                </a:lnTo>
                <a:lnTo>
                  <a:pt x="26" y="139"/>
                </a:lnTo>
                <a:lnTo>
                  <a:pt x="30" y="141"/>
                </a:lnTo>
                <a:lnTo>
                  <a:pt x="36" y="142"/>
                </a:lnTo>
                <a:lnTo>
                  <a:pt x="40" y="144"/>
                </a:lnTo>
                <a:lnTo>
                  <a:pt x="45" y="148"/>
                </a:lnTo>
                <a:lnTo>
                  <a:pt x="153" y="256"/>
                </a:lnTo>
                <a:lnTo>
                  <a:pt x="402" y="7"/>
                </a:lnTo>
                <a:lnTo>
                  <a:pt x="406" y="4"/>
                </a:lnTo>
                <a:lnTo>
                  <a:pt x="410" y="1"/>
                </a:lnTo>
                <a:lnTo>
                  <a:pt x="415" y="0"/>
                </a:lnTo>
                <a:lnTo>
                  <a:pt x="420" y="0"/>
                </a:lnTo>
                <a:lnTo>
                  <a:pt x="425" y="0"/>
                </a:lnTo>
                <a:lnTo>
                  <a:pt x="429" y="1"/>
                </a:lnTo>
                <a:lnTo>
                  <a:pt x="435" y="4"/>
                </a:lnTo>
                <a:lnTo>
                  <a:pt x="438" y="7"/>
                </a:lnTo>
                <a:lnTo>
                  <a:pt x="442" y="11"/>
                </a:lnTo>
                <a:lnTo>
                  <a:pt x="443" y="16"/>
                </a:lnTo>
                <a:lnTo>
                  <a:pt x="445" y="20"/>
                </a:lnTo>
                <a:lnTo>
                  <a:pt x="446" y="26"/>
                </a:lnTo>
                <a:lnTo>
                  <a:pt x="445" y="30"/>
                </a:lnTo>
                <a:lnTo>
                  <a:pt x="443" y="36"/>
                </a:lnTo>
                <a:lnTo>
                  <a:pt x="442" y="40"/>
                </a:lnTo>
                <a:lnTo>
                  <a:pt x="438" y="44"/>
                </a:lnTo>
                <a:lnTo>
                  <a:pt x="171" y="311"/>
                </a:lnTo>
                <a:lnTo>
                  <a:pt x="167" y="315"/>
                </a:lnTo>
                <a:lnTo>
                  <a:pt x="163" y="316"/>
                </a:lnTo>
                <a:lnTo>
                  <a:pt x="157" y="318"/>
                </a:lnTo>
                <a:lnTo>
                  <a:pt x="153" y="319"/>
                </a:lnTo>
                <a:close/>
              </a:path>
            </a:pathLst>
          </a:custGeom>
          <a:solidFill>
            <a:srgbClr val="3498db"/>
          </a:solidFill>
          <a:ln>
            <a:noFill/>
          </a:ln>
        </p:spPr>
        <p:style>
          <a:lnRef idx="0"/>
          <a:fillRef idx="0"/>
          <a:effectRef idx="0"/>
          <a:fontRef idx="minor"/>
        </p:style>
      </p:sp>
      <p:sp>
        <p:nvSpPr>
          <p:cNvPr id="446" name="CustomShape 31"/>
          <p:cNvSpPr/>
          <p:nvPr/>
        </p:nvSpPr>
        <p:spPr>
          <a:xfrm>
            <a:off x="1722240" y="2312640"/>
            <a:ext cx="154800" cy="154080"/>
          </a:xfrm>
          <a:custGeom>
            <a:avLst/>
            <a:gdLst/>
            <a:ahLst/>
            <a:rect l="l" t="t" r="r" b="b"/>
            <a:pathLst>
              <a:path w="620" h="620">
                <a:moveTo>
                  <a:pt x="309" y="53"/>
                </a:moveTo>
                <a:lnTo>
                  <a:pt x="283" y="53"/>
                </a:lnTo>
                <a:lnTo>
                  <a:pt x="257" y="57"/>
                </a:lnTo>
                <a:lnTo>
                  <a:pt x="233" y="64"/>
                </a:lnTo>
                <a:lnTo>
                  <a:pt x="210" y="73"/>
                </a:lnTo>
                <a:lnTo>
                  <a:pt x="187" y="83"/>
                </a:lnTo>
                <a:lnTo>
                  <a:pt x="165" y="96"/>
                </a:lnTo>
                <a:lnTo>
                  <a:pt x="145" y="112"/>
                </a:lnTo>
                <a:lnTo>
                  <a:pt x="128" y="128"/>
                </a:lnTo>
                <a:lnTo>
                  <a:pt x="111" y="146"/>
                </a:lnTo>
                <a:lnTo>
                  <a:pt x="96" y="167"/>
                </a:lnTo>
                <a:lnTo>
                  <a:pt x="83" y="187"/>
                </a:lnTo>
                <a:lnTo>
                  <a:pt x="72" y="210"/>
                </a:lnTo>
                <a:lnTo>
                  <a:pt x="63" y="233"/>
                </a:lnTo>
                <a:lnTo>
                  <a:pt x="57" y="259"/>
                </a:lnTo>
                <a:lnTo>
                  <a:pt x="53" y="283"/>
                </a:lnTo>
                <a:lnTo>
                  <a:pt x="51" y="311"/>
                </a:lnTo>
                <a:lnTo>
                  <a:pt x="53" y="336"/>
                </a:lnTo>
                <a:lnTo>
                  <a:pt x="57" y="362"/>
                </a:lnTo>
                <a:lnTo>
                  <a:pt x="63" y="387"/>
                </a:lnTo>
                <a:lnTo>
                  <a:pt x="72" y="410"/>
                </a:lnTo>
                <a:lnTo>
                  <a:pt x="83" y="433"/>
                </a:lnTo>
                <a:lnTo>
                  <a:pt x="96" y="455"/>
                </a:lnTo>
                <a:lnTo>
                  <a:pt x="111" y="473"/>
                </a:lnTo>
                <a:lnTo>
                  <a:pt x="128" y="492"/>
                </a:lnTo>
                <a:lnTo>
                  <a:pt x="145" y="509"/>
                </a:lnTo>
                <a:lnTo>
                  <a:pt x="165" y="524"/>
                </a:lnTo>
                <a:lnTo>
                  <a:pt x="187" y="537"/>
                </a:lnTo>
                <a:lnTo>
                  <a:pt x="210" y="548"/>
                </a:lnTo>
                <a:lnTo>
                  <a:pt x="233" y="557"/>
                </a:lnTo>
                <a:lnTo>
                  <a:pt x="257" y="563"/>
                </a:lnTo>
                <a:lnTo>
                  <a:pt x="283" y="567"/>
                </a:lnTo>
                <a:lnTo>
                  <a:pt x="309" y="568"/>
                </a:lnTo>
                <a:lnTo>
                  <a:pt x="335" y="567"/>
                </a:lnTo>
                <a:lnTo>
                  <a:pt x="361" y="563"/>
                </a:lnTo>
                <a:lnTo>
                  <a:pt x="386" y="557"/>
                </a:lnTo>
                <a:lnTo>
                  <a:pt x="410" y="548"/>
                </a:lnTo>
                <a:lnTo>
                  <a:pt x="432" y="537"/>
                </a:lnTo>
                <a:lnTo>
                  <a:pt x="453" y="524"/>
                </a:lnTo>
                <a:lnTo>
                  <a:pt x="473" y="509"/>
                </a:lnTo>
                <a:lnTo>
                  <a:pt x="492" y="492"/>
                </a:lnTo>
                <a:lnTo>
                  <a:pt x="508" y="473"/>
                </a:lnTo>
                <a:lnTo>
                  <a:pt x="524" y="455"/>
                </a:lnTo>
                <a:lnTo>
                  <a:pt x="537" y="433"/>
                </a:lnTo>
                <a:lnTo>
                  <a:pt x="547" y="410"/>
                </a:lnTo>
                <a:lnTo>
                  <a:pt x="555" y="387"/>
                </a:lnTo>
                <a:lnTo>
                  <a:pt x="563" y="362"/>
                </a:lnTo>
                <a:lnTo>
                  <a:pt x="566" y="336"/>
                </a:lnTo>
                <a:lnTo>
                  <a:pt x="567" y="311"/>
                </a:lnTo>
                <a:lnTo>
                  <a:pt x="566" y="283"/>
                </a:lnTo>
                <a:lnTo>
                  <a:pt x="563" y="259"/>
                </a:lnTo>
                <a:lnTo>
                  <a:pt x="555" y="233"/>
                </a:lnTo>
                <a:lnTo>
                  <a:pt x="547" y="210"/>
                </a:lnTo>
                <a:lnTo>
                  <a:pt x="537" y="187"/>
                </a:lnTo>
                <a:lnTo>
                  <a:pt x="524" y="167"/>
                </a:lnTo>
                <a:lnTo>
                  <a:pt x="508" y="146"/>
                </a:lnTo>
                <a:lnTo>
                  <a:pt x="492" y="128"/>
                </a:lnTo>
                <a:lnTo>
                  <a:pt x="473" y="112"/>
                </a:lnTo>
                <a:lnTo>
                  <a:pt x="453" y="96"/>
                </a:lnTo>
                <a:lnTo>
                  <a:pt x="432" y="83"/>
                </a:lnTo>
                <a:lnTo>
                  <a:pt x="410" y="73"/>
                </a:lnTo>
                <a:lnTo>
                  <a:pt x="386" y="64"/>
                </a:lnTo>
                <a:lnTo>
                  <a:pt x="361" y="57"/>
                </a:lnTo>
                <a:lnTo>
                  <a:pt x="335" y="53"/>
                </a:lnTo>
                <a:lnTo>
                  <a:pt x="309" y="53"/>
                </a:lnTo>
                <a:close/>
                <a:moveTo>
                  <a:pt x="309" y="620"/>
                </a:moveTo>
                <a:lnTo>
                  <a:pt x="293" y="620"/>
                </a:lnTo>
                <a:lnTo>
                  <a:pt x="278" y="619"/>
                </a:lnTo>
                <a:lnTo>
                  <a:pt x="262" y="616"/>
                </a:lnTo>
                <a:lnTo>
                  <a:pt x="247" y="614"/>
                </a:lnTo>
                <a:lnTo>
                  <a:pt x="231" y="610"/>
                </a:lnTo>
                <a:lnTo>
                  <a:pt x="217" y="606"/>
                </a:lnTo>
                <a:lnTo>
                  <a:pt x="203" y="601"/>
                </a:lnTo>
                <a:lnTo>
                  <a:pt x="188" y="596"/>
                </a:lnTo>
                <a:lnTo>
                  <a:pt x="175" y="590"/>
                </a:lnTo>
                <a:lnTo>
                  <a:pt x="162" y="583"/>
                </a:lnTo>
                <a:lnTo>
                  <a:pt x="149" y="575"/>
                </a:lnTo>
                <a:lnTo>
                  <a:pt x="136" y="567"/>
                </a:lnTo>
                <a:lnTo>
                  <a:pt x="112" y="550"/>
                </a:lnTo>
                <a:lnTo>
                  <a:pt x="90" y="529"/>
                </a:lnTo>
                <a:lnTo>
                  <a:pt x="70" y="508"/>
                </a:lnTo>
                <a:lnTo>
                  <a:pt x="53" y="483"/>
                </a:lnTo>
                <a:lnTo>
                  <a:pt x="44" y="470"/>
                </a:lnTo>
                <a:lnTo>
                  <a:pt x="37" y="457"/>
                </a:lnTo>
                <a:lnTo>
                  <a:pt x="30" y="444"/>
                </a:lnTo>
                <a:lnTo>
                  <a:pt x="24" y="430"/>
                </a:lnTo>
                <a:lnTo>
                  <a:pt x="18" y="417"/>
                </a:lnTo>
                <a:lnTo>
                  <a:pt x="14" y="403"/>
                </a:lnTo>
                <a:lnTo>
                  <a:pt x="10" y="387"/>
                </a:lnTo>
                <a:lnTo>
                  <a:pt x="5" y="372"/>
                </a:lnTo>
                <a:lnTo>
                  <a:pt x="3" y="357"/>
                </a:lnTo>
                <a:lnTo>
                  <a:pt x="1" y="342"/>
                </a:lnTo>
                <a:lnTo>
                  <a:pt x="0" y="326"/>
                </a:lnTo>
                <a:lnTo>
                  <a:pt x="0" y="311"/>
                </a:lnTo>
                <a:lnTo>
                  <a:pt x="0" y="295"/>
                </a:lnTo>
                <a:lnTo>
                  <a:pt x="1" y="279"/>
                </a:lnTo>
                <a:lnTo>
                  <a:pt x="3" y="263"/>
                </a:lnTo>
                <a:lnTo>
                  <a:pt x="5" y="247"/>
                </a:lnTo>
                <a:lnTo>
                  <a:pt x="10" y="233"/>
                </a:lnTo>
                <a:lnTo>
                  <a:pt x="14" y="218"/>
                </a:lnTo>
                <a:lnTo>
                  <a:pt x="18" y="204"/>
                </a:lnTo>
                <a:lnTo>
                  <a:pt x="24" y="190"/>
                </a:lnTo>
                <a:lnTo>
                  <a:pt x="30" y="175"/>
                </a:lnTo>
                <a:lnTo>
                  <a:pt x="37" y="162"/>
                </a:lnTo>
                <a:lnTo>
                  <a:pt x="44" y="149"/>
                </a:lnTo>
                <a:lnTo>
                  <a:pt x="53" y="136"/>
                </a:lnTo>
                <a:lnTo>
                  <a:pt x="70" y="113"/>
                </a:lnTo>
                <a:lnTo>
                  <a:pt x="90" y="90"/>
                </a:lnTo>
                <a:lnTo>
                  <a:pt x="112" y="72"/>
                </a:lnTo>
                <a:lnTo>
                  <a:pt x="136" y="53"/>
                </a:lnTo>
                <a:lnTo>
                  <a:pt x="149" y="46"/>
                </a:lnTo>
                <a:lnTo>
                  <a:pt x="162" y="37"/>
                </a:lnTo>
                <a:lnTo>
                  <a:pt x="175" y="31"/>
                </a:lnTo>
                <a:lnTo>
                  <a:pt x="188" y="24"/>
                </a:lnTo>
                <a:lnTo>
                  <a:pt x="203" y="18"/>
                </a:lnTo>
                <a:lnTo>
                  <a:pt x="217" y="14"/>
                </a:lnTo>
                <a:lnTo>
                  <a:pt x="231" y="10"/>
                </a:lnTo>
                <a:lnTo>
                  <a:pt x="247" y="7"/>
                </a:lnTo>
                <a:lnTo>
                  <a:pt x="262" y="4"/>
                </a:lnTo>
                <a:lnTo>
                  <a:pt x="278" y="1"/>
                </a:lnTo>
                <a:lnTo>
                  <a:pt x="293" y="1"/>
                </a:lnTo>
                <a:lnTo>
                  <a:pt x="309" y="0"/>
                </a:lnTo>
                <a:lnTo>
                  <a:pt x="325" y="1"/>
                </a:lnTo>
                <a:lnTo>
                  <a:pt x="341" y="1"/>
                </a:lnTo>
                <a:lnTo>
                  <a:pt x="357" y="4"/>
                </a:lnTo>
                <a:lnTo>
                  <a:pt x="373" y="7"/>
                </a:lnTo>
                <a:lnTo>
                  <a:pt x="387" y="10"/>
                </a:lnTo>
                <a:lnTo>
                  <a:pt x="401" y="14"/>
                </a:lnTo>
                <a:lnTo>
                  <a:pt x="416" y="18"/>
                </a:lnTo>
                <a:lnTo>
                  <a:pt x="430" y="24"/>
                </a:lnTo>
                <a:lnTo>
                  <a:pt x="443" y="31"/>
                </a:lnTo>
                <a:lnTo>
                  <a:pt x="458" y="37"/>
                </a:lnTo>
                <a:lnTo>
                  <a:pt x="471" y="46"/>
                </a:lnTo>
                <a:lnTo>
                  <a:pt x="482" y="53"/>
                </a:lnTo>
                <a:lnTo>
                  <a:pt x="507" y="72"/>
                </a:lnTo>
                <a:lnTo>
                  <a:pt x="528" y="90"/>
                </a:lnTo>
                <a:lnTo>
                  <a:pt x="548" y="113"/>
                </a:lnTo>
                <a:lnTo>
                  <a:pt x="567" y="136"/>
                </a:lnTo>
                <a:lnTo>
                  <a:pt x="574" y="149"/>
                </a:lnTo>
                <a:lnTo>
                  <a:pt x="581" y="162"/>
                </a:lnTo>
                <a:lnTo>
                  <a:pt x="589" y="175"/>
                </a:lnTo>
                <a:lnTo>
                  <a:pt x="596" y="190"/>
                </a:lnTo>
                <a:lnTo>
                  <a:pt x="600" y="204"/>
                </a:lnTo>
                <a:lnTo>
                  <a:pt x="606" y="218"/>
                </a:lnTo>
                <a:lnTo>
                  <a:pt x="610" y="233"/>
                </a:lnTo>
                <a:lnTo>
                  <a:pt x="613" y="247"/>
                </a:lnTo>
                <a:lnTo>
                  <a:pt x="616" y="263"/>
                </a:lnTo>
                <a:lnTo>
                  <a:pt x="617" y="279"/>
                </a:lnTo>
                <a:lnTo>
                  <a:pt x="619" y="295"/>
                </a:lnTo>
                <a:lnTo>
                  <a:pt x="620" y="311"/>
                </a:lnTo>
                <a:lnTo>
                  <a:pt x="619" y="326"/>
                </a:lnTo>
                <a:lnTo>
                  <a:pt x="617" y="342"/>
                </a:lnTo>
                <a:lnTo>
                  <a:pt x="616" y="357"/>
                </a:lnTo>
                <a:lnTo>
                  <a:pt x="613" y="372"/>
                </a:lnTo>
                <a:lnTo>
                  <a:pt x="610" y="387"/>
                </a:lnTo>
                <a:lnTo>
                  <a:pt x="606" y="403"/>
                </a:lnTo>
                <a:lnTo>
                  <a:pt x="600" y="417"/>
                </a:lnTo>
                <a:lnTo>
                  <a:pt x="596" y="430"/>
                </a:lnTo>
                <a:lnTo>
                  <a:pt x="589" y="444"/>
                </a:lnTo>
                <a:lnTo>
                  <a:pt x="581" y="457"/>
                </a:lnTo>
                <a:lnTo>
                  <a:pt x="574" y="470"/>
                </a:lnTo>
                <a:lnTo>
                  <a:pt x="567" y="483"/>
                </a:lnTo>
                <a:lnTo>
                  <a:pt x="548" y="508"/>
                </a:lnTo>
                <a:lnTo>
                  <a:pt x="528" y="529"/>
                </a:lnTo>
                <a:lnTo>
                  <a:pt x="507" y="550"/>
                </a:lnTo>
                <a:lnTo>
                  <a:pt x="482" y="567"/>
                </a:lnTo>
                <a:lnTo>
                  <a:pt x="471" y="575"/>
                </a:lnTo>
                <a:lnTo>
                  <a:pt x="458" y="583"/>
                </a:lnTo>
                <a:lnTo>
                  <a:pt x="443" y="590"/>
                </a:lnTo>
                <a:lnTo>
                  <a:pt x="430" y="596"/>
                </a:lnTo>
                <a:lnTo>
                  <a:pt x="416" y="601"/>
                </a:lnTo>
                <a:lnTo>
                  <a:pt x="401" y="606"/>
                </a:lnTo>
                <a:lnTo>
                  <a:pt x="387" y="610"/>
                </a:lnTo>
                <a:lnTo>
                  <a:pt x="373" y="614"/>
                </a:lnTo>
                <a:lnTo>
                  <a:pt x="357" y="616"/>
                </a:lnTo>
                <a:lnTo>
                  <a:pt x="341" y="619"/>
                </a:lnTo>
                <a:lnTo>
                  <a:pt x="325" y="620"/>
                </a:lnTo>
                <a:lnTo>
                  <a:pt x="309" y="620"/>
                </a:lnTo>
                <a:close/>
              </a:path>
            </a:pathLst>
          </a:custGeom>
          <a:solidFill>
            <a:srgbClr val="3498db"/>
          </a:solidFill>
          <a:ln>
            <a:noFill/>
          </a:ln>
        </p:spPr>
        <p:style>
          <a:lnRef idx="0"/>
          <a:fillRef idx="0"/>
          <a:effectRef idx="0"/>
          <a:fontRef idx="minor"/>
        </p:style>
      </p:sp>
      <p:sp>
        <p:nvSpPr>
          <p:cNvPr id="447" name="CustomShape 32"/>
          <p:cNvSpPr/>
          <p:nvPr/>
        </p:nvSpPr>
        <p:spPr>
          <a:xfrm>
            <a:off x="1852200" y="2428920"/>
            <a:ext cx="109080" cy="109080"/>
          </a:xfrm>
          <a:custGeom>
            <a:avLst/>
            <a:gdLst/>
            <a:ahLst/>
            <a:rect l="l" t="t" r="r" b="b"/>
            <a:pathLst>
              <a:path w="438" h="438">
                <a:moveTo>
                  <a:pt x="412" y="438"/>
                </a:moveTo>
                <a:lnTo>
                  <a:pt x="407" y="438"/>
                </a:lnTo>
                <a:lnTo>
                  <a:pt x="402" y="437"/>
                </a:lnTo>
                <a:lnTo>
                  <a:pt x="397" y="434"/>
                </a:lnTo>
                <a:lnTo>
                  <a:pt x="393" y="431"/>
                </a:lnTo>
                <a:lnTo>
                  <a:pt x="7" y="45"/>
                </a:lnTo>
                <a:lnTo>
                  <a:pt x="4" y="41"/>
                </a:lnTo>
                <a:lnTo>
                  <a:pt x="1" y="36"/>
                </a:lnTo>
                <a:lnTo>
                  <a:pt x="0" y="31"/>
                </a:lnTo>
                <a:lnTo>
                  <a:pt x="0" y="26"/>
                </a:lnTo>
                <a:lnTo>
                  <a:pt x="0" y="22"/>
                </a:lnTo>
                <a:lnTo>
                  <a:pt x="1" y="16"/>
                </a:lnTo>
                <a:lnTo>
                  <a:pt x="4" y="12"/>
                </a:lnTo>
                <a:lnTo>
                  <a:pt x="7" y="8"/>
                </a:lnTo>
                <a:lnTo>
                  <a:pt x="11" y="5"/>
                </a:lnTo>
                <a:lnTo>
                  <a:pt x="16" y="2"/>
                </a:lnTo>
                <a:lnTo>
                  <a:pt x="22" y="0"/>
                </a:lnTo>
                <a:lnTo>
                  <a:pt x="26" y="0"/>
                </a:lnTo>
                <a:lnTo>
                  <a:pt x="30" y="0"/>
                </a:lnTo>
                <a:lnTo>
                  <a:pt x="36" y="2"/>
                </a:lnTo>
                <a:lnTo>
                  <a:pt x="40" y="5"/>
                </a:lnTo>
                <a:lnTo>
                  <a:pt x="45" y="8"/>
                </a:lnTo>
                <a:lnTo>
                  <a:pt x="430" y="393"/>
                </a:lnTo>
                <a:lnTo>
                  <a:pt x="433" y="398"/>
                </a:lnTo>
                <a:lnTo>
                  <a:pt x="436" y="402"/>
                </a:lnTo>
                <a:lnTo>
                  <a:pt x="438" y="408"/>
                </a:lnTo>
                <a:lnTo>
                  <a:pt x="438" y="412"/>
                </a:lnTo>
                <a:lnTo>
                  <a:pt x="438" y="418"/>
                </a:lnTo>
                <a:lnTo>
                  <a:pt x="436" y="422"/>
                </a:lnTo>
                <a:lnTo>
                  <a:pt x="433" y="427"/>
                </a:lnTo>
                <a:lnTo>
                  <a:pt x="430" y="431"/>
                </a:lnTo>
                <a:lnTo>
                  <a:pt x="426" y="434"/>
                </a:lnTo>
                <a:lnTo>
                  <a:pt x="422" y="437"/>
                </a:lnTo>
                <a:lnTo>
                  <a:pt x="418" y="438"/>
                </a:lnTo>
                <a:lnTo>
                  <a:pt x="412" y="438"/>
                </a:lnTo>
                <a:close/>
              </a:path>
            </a:pathLst>
          </a:custGeom>
          <a:solidFill>
            <a:srgbClr val="3498db"/>
          </a:solidFill>
          <a:ln>
            <a:noFill/>
          </a:ln>
        </p:spPr>
        <p:style>
          <a:lnRef idx="0"/>
          <a:fillRef idx="0"/>
          <a:effectRef idx="0"/>
          <a:fontRef idx="minor"/>
        </p:style>
      </p:sp>
      <p:sp>
        <p:nvSpPr>
          <p:cNvPr id="448" name="CustomShape 33"/>
          <p:cNvSpPr/>
          <p:nvPr/>
        </p:nvSpPr>
        <p:spPr>
          <a:xfrm>
            <a:off x="4389840" y="2326320"/>
            <a:ext cx="90720" cy="68760"/>
          </a:xfrm>
          <a:custGeom>
            <a:avLst/>
            <a:gdLst/>
            <a:ahLst/>
            <a:rect l="l" t="t" r="r" b="b"/>
            <a:pathLst>
              <a:path w="578" h="443">
                <a:moveTo>
                  <a:pt x="578" y="57"/>
                </a:moveTo>
                <a:lnTo>
                  <a:pt x="521" y="0"/>
                </a:lnTo>
                <a:lnTo>
                  <a:pt x="191" y="330"/>
                </a:lnTo>
                <a:lnTo>
                  <a:pt x="57" y="196"/>
                </a:lnTo>
                <a:lnTo>
                  <a:pt x="0" y="252"/>
                </a:lnTo>
                <a:lnTo>
                  <a:pt x="191" y="443"/>
                </a:lnTo>
                <a:lnTo>
                  <a:pt x="578" y="57"/>
                </a:lnTo>
                <a:close/>
              </a:path>
            </a:pathLst>
          </a:custGeom>
          <a:solidFill>
            <a:srgbClr val="3498db"/>
          </a:solidFill>
          <a:ln>
            <a:noFill/>
          </a:ln>
        </p:spPr>
        <p:style>
          <a:lnRef idx="0"/>
          <a:fillRef idx="0"/>
          <a:effectRef idx="0"/>
          <a:fontRef idx="minor"/>
        </p:style>
      </p:sp>
      <p:sp>
        <p:nvSpPr>
          <p:cNvPr id="449" name="CustomShape 34"/>
          <p:cNvSpPr/>
          <p:nvPr/>
        </p:nvSpPr>
        <p:spPr>
          <a:xfrm>
            <a:off x="4282920" y="2288880"/>
            <a:ext cx="324720" cy="275400"/>
          </a:xfrm>
          <a:custGeom>
            <a:avLst/>
            <a:gdLst/>
            <a:ahLst/>
            <a:rect l="l" t="t" r="r" b="b"/>
            <a:pathLst>
              <a:path w="2078" h="1760">
                <a:moveTo>
                  <a:pt x="96" y="481"/>
                </a:moveTo>
                <a:lnTo>
                  <a:pt x="479" y="481"/>
                </a:lnTo>
                <a:lnTo>
                  <a:pt x="480" y="505"/>
                </a:lnTo>
                <a:lnTo>
                  <a:pt x="481" y="529"/>
                </a:lnTo>
                <a:lnTo>
                  <a:pt x="484" y="553"/>
                </a:lnTo>
                <a:lnTo>
                  <a:pt x="489" y="577"/>
                </a:lnTo>
                <a:lnTo>
                  <a:pt x="494" y="600"/>
                </a:lnTo>
                <a:lnTo>
                  <a:pt x="501" y="623"/>
                </a:lnTo>
                <a:lnTo>
                  <a:pt x="508" y="645"/>
                </a:lnTo>
                <a:lnTo>
                  <a:pt x="517" y="666"/>
                </a:lnTo>
                <a:lnTo>
                  <a:pt x="527" y="688"/>
                </a:lnTo>
                <a:lnTo>
                  <a:pt x="537" y="709"/>
                </a:lnTo>
                <a:lnTo>
                  <a:pt x="548" y="729"/>
                </a:lnTo>
                <a:lnTo>
                  <a:pt x="562" y="748"/>
                </a:lnTo>
                <a:lnTo>
                  <a:pt x="575" y="767"/>
                </a:lnTo>
                <a:lnTo>
                  <a:pt x="588" y="785"/>
                </a:lnTo>
                <a:lnTo>
                  <a:pt x="604" y="803"/>
                </a:lnTo>
                <a:lnTo>
                  <a:pt x="620" y="820"/>
                </a:lnTo>
                <a:lnTo>
                  <a:pt x="637" y="835"/>
                </a:lnTo>
                <a:lnTo>
                  <a:pt x="653" y="850"/>
                </a:lnTo>
                <a:lnTo>
                  <a:pt x="672" y="865"/>
                </a:lnTo>
                <a:lnTo>
                  <a:pt x="690" y="878"/>
                </a:lnTo>
                <a:lnTo>
                  <a:pt x="710" y="890"/>
                </a:lnTo>
                <a:lnTo>
                  <a:pt x="731" y="903"/>
                </a:lnTo>
                <a:lnTo>
                  <a:pt x="751" y="913"/>
                </a:lnTo>
                <a:lnTo>
                  <a:pt x="772" y="923"/>
                </a:lnTo>
                <a:lnTo>
                  <a:pt x="794" y="931"/>
                </a:lnTo>
                <a:lnTo>
                  <a:pt x="817" y="938"/>
                </a:lnTo>
                <a:lnTo>
                  <a:pt x="839" y="945"/>
                </a:lnTo>
                <a:lnTo>
                  <a:pt x="863" y="951"/>
                </a:lnTo>
                <a:lnTo>
                  <a:pt x="886" y="955"/>
                </a:lnTo>
                <a:lnTo>
                  <a:pt x="910" y="958"/>
                </a:lnTo>
                <a:lnTo>
                  <a:pt x="934" y="960"/>
                </a:lnTo>
                <a:lnTo>
                  <a:pt x="959" y="960"/>
                </a:lnTo>
                <a:lnTo>
                  <a:pt x="983" y="960"/>
                </a:lnTo>
                <a:lnTo>
                  <a:pt x="1008" y="958"/>
                </a:lnTo>
                <a:lnTo>
                  <a:pt x="1032" y="955"/>
                </a:lnTo>
                <a:lnTo>
                  <a:pt x="1055" y="951"/>
                </a:lnTo>
                <a:lnTo>
                  <a:pt x="1079" y="945"/>
                </a:lnTo>
                <a:lnTo>
                  <a:pt x="1101" y="938"/>
                </a:lnTo>
                <a:lnTo>
                  <a:pt x="1123" y="931"/>
                </a:lnTo>
                <a:lnTo>
                  <a:pt x="1146" y="923"/>
                </a:lnTo>
                <a:lnTo>
                  <a:pt x="1167" y="913"/>
                </a:lnTo>
                <a:lnTo>
                  <a:pt x="1187" y="903"/>
                </a:lnTo>
                <a:lnTo>
                  <a:pt x="1207" y="890"/>
                </a:lnTo>
                <a:lnTo>
                  <a:pt x="1227" y="878"/>
                </a:lnTo>
                <a:lnTo>
                  <a:pt x="1245" y="865"/>
                </a:lnTo>
                <a:lnTo>
                  <a:pt x="1264" y="850"/>
                </a:lnTo>
                <a:lnTo>
                  <a:pt x="1281" y="835"/>
                </a:lnTo>
                <a:lnTo>
                  <a:pt x="1298" y="820"/>
                </a:lnTo>
                <a:lnTo>
                  <a:pt x="1314" y="803"/>
                </a:lnTo>
                <a:lnTo>
                  <a:pt x="1329" y="785"/>
                </a:lnTo>
                <a:lnTo>
                  <a:pt x="1343" y="767"/>
                </a:lnTo>
                <a:lnTo>
                  <a:pt x="1356" y="748"/>
                </a:lnTo>
                <a:lnTo>
                  <a:pt x="1370" y="729"/>
                </a:lnTo>
                <a:lnTo>
                  <a:pt x="1381" y="709"/>
                </a:lnTo>
                <a:lnTo>
                  <a:pt x="1391" y="688"/>
                </a:lnTo>
                <a:lnTo>
                  <a:pt x="1401" y="666"/>
                </a:lnTo>
                <a:lnTo>
                  <a:pt x="1410" y="645"/>
                </a:lnTo>
                <a:lnTo>
                  <a:pt x="1417" y="623"/>
                </a:lnTo>
                <a:lnTo>
                  <a:pt x="1423" y="600"/>
                </a:lnTo>
                <a:lnTo>
                  <a:pt x="1429" y="577"/>
                </a:lnTo>
                <a:lnTo>
                  <a:pt x="1433" y="553"/>
                </a:lnTo>
                <a:lnTo>
                  <a:pt x="1437" y="529"/>
                </a:lnTo>
                <a:lnTo>
                  <a:pt x="1438" y="505"/>
                </a:lnTo>
                <a:lnTo>
                  <a:pt x="1439" y="481"/>
                </a:lnTo>
                <a:lnTo>
                  <a:pt x="1678" y="481"/>
                </a:lnTo>
                <a:lnTo>
                  <a:pt x="1678" y="1280"/>
                </a:lnTo>
                <a:lnTo>
                  <a:pt x="387" y="1280"/>
                </a:lnTo>
                <a:lnTo>
                  <a:pt x="96" y="481"/>
                </a:lnTo>
                <a:close/>
                <a:moveTo>
                  <a:pt x="959" y="80"/>
                </a:moveTo>
                <a:lnTo>
                  <a:pt x="979" y="81"/>
                </a:lnTo>
                <a:lnTo>
                  <a:pt x="999" y="82"/>
                </a:lnTo>
                <a:lnTo>
                  <a:pt x="1019" y="86"/>
                </a:lnTo>
                <a:lnTo>
                  <a:pt x="1039" y="89"/>
                </a:lnTo>
                <a:lnTo>
                  <a:pt x="1058" y="93"/>
                </a:lnTo>
                <a:lnTo>
                  <a:pt x="1077" y="98"/>
                </a:lnTo>
                <a:lnTo>
                  <a:pt x="1096" y="105"/>
                </a:lnTo>
                <a:lnTo>
                  <a:pt x="1114" y="112"/>
                </a:lnTo>
                <a:lnTo>
                  <a:pt x="1132" y="120"/>
                </a:lnTo>
                <a:lnTo>
                  <a:pt x="1149" y="129"/>
                </a:lnTo>
                <a:lnTo>
                  <a:pt x="1166" y="138"/>
                </a:lnTo>
                <a:lnTo>
                  <a:pt x="1183" y="148"/>
                </a:lnTo>
                <a:lnTo>
                  <a:pt x="1198" y="159"/>
                </a:lnTo>
                <a:lnTo>
                  <a:pt x="1213" y="172"/>
                </a:lnTo>
                <a:lnTo>
                  <a:pt x="1227" y="184"/>
                </a:lnTo>
                <a:lnTo>
                  <a:pt x="1242" y="197"/>
                </a:lnTo>
                <a:lnTo>
                  <a:pt x="1254" y="212"/>
                </a:lnTo>
                <a:lnTo>
                  <a:pt x="1268" y="227"/>
                </a:lnTo>
                <a:lnTo>
                  <a:pt x="1279" y="241"/>
                </a:lnTo>
                <a:lnTo>
                  <a:pt x="1290" y="257"/>
                </a:lnTo>
                <a:lnTo>
                  <a:pt x="1301" y="274"/>
                </a:lnTo>
                <a:lnTo>
                  <a:pt x="1310" y="290"/>
                </a:lnTo>
                <a:lnTo>
                  <a:pt x="1319" y="307"/>
                </a:lnTo>
                <a:lnTo>
                  <a:pt x="1327" y="325"/>
                </a:lnTo>
                <a:lnTo>
                  <a:pt x="1335" y="343"/>
                </a:lnTo>
                <a:lnTo>
                  <a:pt x="1340" y="362"/>
                </a:lnTo>
                <a:lnTo>
                  <a:pt x="1346" y="381"/>
                </a:lnTo>
                <a:lnTo>
                  <a:pt x="1351" y="400"/>
                </a:lnTo>
                <a:lnTo>
                  <a:pt x="1354" y="419"/>
                </a:lnTo>
                <a:lnTo>
                  <a:pt x="1356" y="439"/>
                </a:lnTo>
                <a:lnTo>
                  <a:pt x="1358" y="459"/>
                </a:lnTo>
                <a:lnTo>
                  <a:pt x="1358" y="481"/>
                </a:lnTo>
                <a:lnTo>
                  <a:pt x="1358" y="501"/>
                </a:lnTo>
                <a:lnTo>
                  <a:pt x="1356" y="521"/>
                </a:lnTo>
                <a:lnTo>
                  <a:pt x="1354" y="541"/>
                </a:lnTo>
                <a:lnTo>
                  <a:pt x="1351" y="561"/>
                </a:lnTo>
                <a:lnTo>
                  <a:pt x="1346" y="580"/>
                </a:lnTo>
                <a:lnTo>
                  <a:pt x="1340" y="599"/>
                </a:lnTo>
                <a:lnTo>
                  <a:pt x="1335" y="617"/>
                </a:lnTo>
                <a:lnTo>
                  <a:pt x="1327" y="636"/>
                </a:lnTo>
                <a:lnTo>
                  <a:pt x="1319" y="653"/>
                </a:lnTo>
                <a:lnTo>
                  <a:pt x="1310" y="671"/>
                </a:lnTo>
                <a:lnTo>
                  <a:pt x="1301" y="688"/>
                </a:lnTo>
                <a:lnTo>
                  <a:pt x="1290" y="703"/>
                </a:lnTo>
                <a:lnTo>
                  <a:pt x="1279" y="719"/>
                </a:lnTo>
                <a:lnTo>
                  <a:pt x="1268" y="735"/>
                </a:lnTo>
                <a:lnTo>
                  <a:pt x="1254" y="749"/>
                </a:lnTo>
                <a:lnTo>
                  <a:pt x="1242" y="763"/>
                </a:lnTo>
                <a:lnTo>
                  <a:pt x="1227" y="776"/>
                </a:lnTo>
                <a:lnTo>
                  <a:pt x="1213" y="788"/>
                </a:lnTo>
                <a:lnTo>
                  <a:pt x="1198" y="801"/>
                </a:lnTo>
                <a:lnTo>
                  <a:pt x="1183" y="812"/>
                </a:lnTo>
                <a:lnTo>
                  <a:pt x="1166" y="822"/>
                </a:lnTo>
                <a:lnTo>
                  <a:pt x="1149" y="832"/>
                </a:lnTo>
                <a:lnTo>
                  <a:pt x="1132" y="841"/>
                </a:lnTo>
                <a:lnTo>
                  <a:pt x="1114" y="849"/>
                </a:lnTo>
                <a:lnTo>
                  <a:pt x="1096" y="856"/>
                </a:lnTo>
                <a:lnTo>
                  <a:pt x="1077" y="862"/>
                </a:lnTo>
                <a:lnTo>
                  <a:pt x="1058" y="868"/>
                </a:lnTo>
                <a:lnTo>
                  <a:pt x="1039" y="872"/>
                </a:lnTo>
                <a:lnTo>
                  <a:pt x="1019" y="876"/>
                </a:lnTo>
                <a:lnTo>
                  <a:pt x="999" y="878"/>
                </a:lnTo>
                <a:lnTo>
                  <a:pt x="979" y="880"/>
                </a:lnTo>
                <a:lnTo>
                  <a:pt x="959" y="880"/>
                </a:lnTo>
                <a:lnTo>
                  <a:pt x="939" y="880"/>
                </a:lnTo>
                <a:lnTo>
                  <a:pt x="919" y="878"/>
                </a:lnTo>
                <a:lnTo>
                  <a:pt x="898" y="876"/>
                </a:lnTo>
                <a:lnTo>
                  <a:pt x="878" y="872"/>
                </a:lnTo>
                <a:lnTo>
                  <a:pt x="859" y="868"/>
                </a:lnTo>
                <a:lnTo>
                  <a:pt x="840" y="862"/>
                </a:lnTo>
                <a:lnTo>
                  <a:pt x="821" y="856"/>
                </a:lnTo>
                <a:lnTo>
                  <a:pt x="803" y="849"/>
                </a:lnTo>
                <a:lnTo>
                  <a:pt x="785" y="841"/>
                </a:lnTo>
                <a:lnTo>
                  <a:pt x="769" y="832"/>
                </a:lnTo>
                <a:lnTo>
                  <a:pt x="752" y="822"/>
                </a:lnTo>
                <a:lnTo>
                  <a:pt x="735" y="812"/>
                </a:lnTo>
                <a:lnTo>
                  <a:pt x="719" y="801"/>
                </a:lnTo>
                <a:lnTo>
                  <a:pt x="705" y="788"/>
                </a:lnTo>
                <a:lnTo>
                  <a:pt x="690" y="776"/>
                </a:lnTo>
                <a:lnTo>
                  <a:pt x="676" y="763"/>
                </a:lnTo>
                <a:lnTo>
                  <a:pt x="663" y="749"/>
                </a:lnTo>
                <a:lnTo>
                  <a:pt x="650" y="735"/>
                </a:lnTo>
                <a:lnTo>
                  <a:pt x="639" y="719"/>
                </a:lnTo>
                <a:lnTo>
                  <a:pt x="628" y="703"/>
                </a:lnTo>
                <a:lnTo>
                  <a:pt x="618" y="688"/>
                </a:lnTo>
                <a:lnTo>
                  <a:pt x="607" y="671"/>
                </a:lnTo>
                <a:lnTo>
                  <a:pt x="598" y="653"/>
                </a:lnTo>
                <a:lnTo>
                  <a:pt x="591" y="636"/>
                </a:lnTo>
                <a:lnTo>
                  <a:pt x="583" y="617"/>
                </a:lnTo>
                <a:lnTo>
                  <a:pt x="577" y="599"/>
                </a:lnTo>
                <a:lnTo>
                  <a:pt x="572" y="580"/>
                </a:lnTo>
                <a:lnTo>
                  <a:pt x="567" y="561"/>
                </a:lnTo>
                <a:lnTo>
                  <a:pt x="564" y="541"/>
                </a:lnTo>
                <a:lnTo>
                  <a:pt x="562" y="521"/>
                </a:lnTo>
                <a:lnTo>
                  <a:pt x="559" y="501"/>
                </a:lnTo>
                <a:lnTo>
                  <a:pt x="559" y="481"/>
                </a:lnTo>
                <a:lnTo>
                  <a:pt x="559" y="459"/>
                </a:lnTo>
                <a:lnTo>
                  <a:pt x="562" y="439"/>
                </a:lnTo>
                <a:lnTo>
                  <a:pt x="564" y="419"/>
                </a:lnTo>
                <a:lnTo>
                  <a:pt x="567" y="400"/>
                </a:lnTo>
                <a:lnTo>
                  <a:pt x="572" y="381"/>
                </a:lnTo>
                <a:lnTo>
                  <a:pt x="577" y="362"/>
                </a:lnTo>
                <a:lnTo>
                  <a:pt x="583" y="343"/>
                </a:lnTo>
                <a:lnTo>
                  <a:pt x="591" y="325"/>
                </a:lnTo>
                <a:lnTo>
                  <a:pt x="598" y="307"/>
                </a:lnTo>
                <a:lnTo>
                  <a:pt x="607" y="290"/>
                </a:lnTo>
                <a:lnTo>
                  <a:pt x="618" y="274"/>
                </a:lnTo>
                <a:lnTo>
                  <a:pt x="628" y="257"/>
                </a:lnTo>
                <a:lnTo>
                  <a:pt x="639" y="241"/>
                </a:lnTo>
                <a:lnTo>
                  <a:pt x="650" y="227"/>
                </a:lnTo>
                <a:lnTo>
                  <a:pt x="663" y="212"/>
                </a:lnTo>
                <a:lnTo>
                  <a:pt x="676" y="197"/>
                </a:lnTo>
                <a:lnTo>
                  <a:pt x="690" y="184"/>
                </a:lnTo>
                <a:lnTo>
                  <a:pt x="705" y="172"/>
                </a:lnTo>
                <a:lnTo>
                  <a:pt x="719" y="159"/>
                </a:lnTo>
                <a:lnTo>
                  <a:pt x="735" y="148"/>
                </a:lnTo>
                <a:lnTo>
                  <a:pt x="752" y="138"/>
                </a:lnTo>
                <a:lnTo>
                  <a:pt x="769" y="129"/>
                </a:lnTo>
                <a:lnTo>
                  <a:pt x="785" y="120"/>
                </a:lnTo>
                <a:lnTo>
                  <a:pt x="803" y="112"/>
                </a:lnTo>
                <a:lnTo>
                  <a:pt x="821" y="105"/>
                </a:lnTo>
                <a:lnTo>
                  <a:pt x="840" y="98"/>
                </a:lnTo>
                <a:lnTo>
                  <a:pt x="859" y="93"/>
                </a:lnTo>
                <a:lnTo>
                  <a:pt x="878" y="89"/>
                </a:lnTo>
                <a:lnTo>
                  <a:pt x="898" y="86"/>
                </a:lnTo>
                <a:lnTo>
                  <a:pt x="919" y="82"/>
                </a:lnTo>
                <a:lnTo>
                  <a:pt x="939" y="81"/>
                </a:lnTo>
                <a:lnTo>
                  <a:pt x="959" y="80"/>
                </a:lnTo>
                <a:close/>
                <a:moveTo>
                  <a:pt x="1518" y="1600"/>
                </a:moveTo>
                <a:lnTo>
                  <a:pt x="1518" y="1608"/>
                </a:lnTo>
                <a:lnTo>
                  <a:pt x="1517" y="1617"/>
                </a:lnTo>
                <a:lnTo>
                  <a:pt x="1515" y="1624"/>
                </a:lnTo>
                <a:lnTo>
                  <a:pt x="1513" y="1631"/>
                </a:lnTo>
                <a:lnTo>
                  <a:pt x="1509" y="1638"/>
                </a:lnTo>
                <a:lnTo>
                  <a:pt x="1505" y="1645"/>
                </a:lnTo>
                <a:lnTo>
                  <a:pt x="1500" y="1652"/>
                </a:lnTo>
                <a:lnTo>
                  <a:pt x="1495" y="1657"/>
                </a:lnTo>
                <a:lnTo>
                  <a:pt x="1489" y="1662"/>
                </a:lnTo>
                <a:lnTo>
                  <a:pt x="1484" y="1666"/>
                </a:lnTo>
                <a:lnTo>
                  <a:pt x="1477" y="1671"/>
                </a:lnTo>
                <a:lnTo>
                  <a:pt x="1470" y="1674"/>
                </a:lnTo>
                <a:lnTo>
                  <a:pt x="1462" y="1676"/>
                </a:lnTo>
                <a:lnTo>
                  <a:pt x="1455" y="1678"/>
                </a:lnTo>
                <a:lnTo>
                  <a:pt x="1447" y="1679"/>
                </a:lnTo>
                <a:lnTo>
                  <a:pt x="1439" y="1681"/>
                </a:lnTo>
                <a:lnTo>
                  <a:pt x="1430" y="1679"/>
                </a:lnTo>
                <a:lnTo>
                  <a:pt x="1422" y="1678"/>
                </a:lnTo>
                <a:lnTo>
                  <a:pt x="1415" y="1676"/>
                </a:lnTo>
                <a:lnTo>
                  <a:pt x="1408" y="1674"/>
                </a:lnTo>
                <a:lnTo>
                  <a:pt x="1401" y="1671"/>
                </a:lnTo>
                <a:lnTo>
                  <a:pt x="1394" y="1666"/>
                </a:lnTo>
                <a:lnTo>
                  <a:pt x="1387" y="1662"/>
                </a:lnTo>
                <a:lnTo>
                  <a:pt x="1382" y="1657"/>
                </a:lnTo>
                <a:lnTo>
                  <a:pt x="1377" y="1652"/>
                </a:lnTo>
                <a:lnTo>
                  <a:pt x="1373" y="1645"/>
                </a:lnTo>
                <a:lnTo>
                  <a:pt x="1368" y="1638"/>
                </a:lnTo>
                <a:lnTo>
                  <a:pt x="1365" y="1631"/>
                </a:lnTo>
                <a:lnTo>
                  <a:pt x="1363" y="1624"/>
                </a:lnTo>
                <a:lnTo>
                  <a:pt x="1361" y="1617"/>
                </a:lnTo>
                <a:lnTo>
                  <a:pt x="1359" y="1608"/>
                </a:lnTo>
                <a:lnTo>
                  <a:pt x="1358" y="1600"/>
                </a:lnTo>
                <a:lnTo>
                  <a:pt x="1359" y="1592"/>
                </a:lnTo>
                <a:lnTo>
                  <a:pt x="1361" y="1584"/>
                </a:lnTo>
                <a:lnTo>
                  <a:pt x="1363" y="1577"/>
                </a:lnTo>
                <a:lnTo>
                  <a:pt x="1365" y="1569"/>
                </a:lnTo>
                <a:lnTo>
                  <a:pt x="1368" y="1562"/>
                </a:lnTo>
                <a:lnTo>
                  <a:pt x="1373" y="1555"/>
                </a:lnTo>
                <a:lnTo>
                  <a:pt x="1377" y="1550"/>
                </a:lnTo>
                <a:lnTo>
                  <a:pt x="1382" y="1544"/>
                </a:lnTo>
                <a:lnTo>
                  <a:pt x="1387" y="1538"/>
                </a:lnTo>
                <a:lnTo>
                  <a:pt x="1394" y="1534"/>
                </a:lnTo>
                <a:lnTo>
                  <a:pt x="1401" y="1530"/>
                </a:lnTo>
                <a:lnTo>
                  <a:pt x="1408" y="1526"/>
                </a:lnTo>
                <a:lnTo>
                  <a:pt x="1415" y="1524"/>
                </a:lnTo>
                <a:lnTo>
                  <a:pt x="1422" y="1522"/>
                </a:lnTo>
                <a:lnTo>
                  <a:pt x="1430" y="1521"/>
                </a:lnTo>
                <a:lnTo>
                  <a:pt x="1439" y="1521"/>
                </a:lnTo>
                <a:lnTo>
                  <a:pt x="1447" y="1521"/>
                </a:lnTo>
                <a:lnTo>
                  <a:pt x="1455" y="1522"/>
                </a:lnTo>
                <a:lnTo>
                  <a:pt x="1462" y="1524"/>
                </a:lnTo>
                <a:lnTo>
                  <a:pt x="1470" y="1526"/>
                </a:lnTo>
                <a:lnTo>
                  <a:pt x="1477" y="1530"/>
                </a:lnTo>
                <a:lnTo>
                  <a:pt x="1484" y="1534"/>
                </a:lnTo>
                <a:lnTo>
                  <a:pt x="1489" y="1538"/>
                </a:lnTo>
                <a:lnTo>
                  <a:pt x="1495" y="1544"/>
                </a:lnTo>
                <a:lnTo>
                  <a:pt x="1500" y="1550"/>
                </a:lnTo>
                <a:lnTo>
                  <a:pt x="1505" y="1555"/>
                </a:lnTo>
                <a:lnTo>
                  <a:pt x="1509" y="1562"/>
                </a:lnTo>
                <a:lnTo>
                  <a:pt x="1513" y="1569"/>
                </a:lnTo>
                <a:lnTo>
                  <a:pt x="1515" y="1577"/>
                </a:lnTo>
                <a:lnTo>
                  <a:pt x="1517" y="1584"/>
                </a:lnTo>
                <a:lnTo>
                  <a:pt x="1518" y="1592"/>
                </a:lnTo>
                <a:lnTo>
                  <a:pt x="1518" y="1600"/>
                </a:lnTo>
                <a:close/>
                <a:moveTo>
                  <a:pt x="639" y="1600"/>
                </a:moveTo>
                <a:lnTo>
                  <a:pt x="639" y="1608"/>
                </a:lnTo>
                <a:lnTo>
                  <a:pt x="638" y="1617"/>
                </a:lnTo>
                <a:lnTo>
                  <a:pt x="635" y="1624"/>
                </a:lnTo>
                <a:lnTo>
                  <a:pt x="633" y="1631"/>
                </a:lnTo>
                <a:lnTo>
                  <a:pt x="630" y="1638"/>
                </a:lnTo>
                <a:lnTo>
                  <a:pt x="625" y="1645"/>
                </a:lnTo>
                <a:lnTo>
                  <a:pt x="621" y="1652"/>
                </a:lnTo>
                <a:lnTo>
                  <a:pt x="615" y="1657"/>
                </a:lnTo>
                <a:lnTo>
                  <a:pt x="610" y="1662"/>
                </a:lnTo>
                <a:lnTo>
                  <a:pt x="604" y="1666"/>
                </a:lnTo>
                <a:lnTo>
                  <a:pt x="597" y="1671"/>
                </a:lnTo>
                <a:lnTo>
                  <a:pt x="591" y="1674"/>
                </a:lnTo>
                <a:lnTo>
                  <a:pt x="583" y="1676"/>
                </a:lnTo>
                <a:lnTo>
                  <a:pt x="575" y="1678"/>
                </a:lnTo>
                <a:lnTo>
                  <a:pt x="567" y="1679"/>
                </a:lnTo>
                <a:lnTo>
                  <a:pt x="559" y="1681"/>
                </a:lnTo>
                <a:lnTo>
                  <a:pt x="550" y="1679"/>
                </a:lnTo>
                <a:lnTo>
                  <a:pt x="543" y="1678"/>
                </a:lnTo>
                <a:lnTo>
                  <a:pt x="535" y="1676"/>
                </a:lnTo>
                <a:lnTo>
                  <a:pt x="528" y="1674"/>
                </a:lnTo>
                <a:lnTo>
                  <a:pt x="521" y="1671"/>
                </a:lnTo>
                <a:lnTo>
                  <a:pt x="515" y="1666"/>
                </a:lnTo>
                <a:lnTo>
                  <a:pt x="508" y="1662"/>
                </a:lnTo>
                <a:lnTo>
                  <a:pt x="502" y="1657"/>
                </a:lnTo>
                <a:lnTo>
                  <a:pt x="498" y="1652"/>
                </a:lnTo>
                <a:lnTo>
                  <a:pt x="492" y="1645"/>
                </a:lnTo>
                <a:lnTo>
                  <a:pt x="489" y="1638"/>
                </a:lnTo>
                <a:lnTo>
                  <a:pt x="485" y="1631"/>
                </a:lnTo>
                <a:lnTo>
                  <a:pt x="482" y="1624"/>
                </a:lnTo>
                <a:lnTo>
                  <a:pt x="481" y="1617"/>
                </a:lnTo>
                <a:lnTo>
                  <a:pt x="480" y="1608"/>
                </a:lnTo>
                <a:lnTo>
                  <a:pt x="479" y="1600"/>
                </a:lnTo>
                <a:lnTo>
                  <a:pt x="480" y="1592"/>
                </a:lnTo>
                <a:lnTo>
                  <a:pt x="481" y="1584"/>
                </a:lnTo>
                <a:lnTo>
                  <a:pt x="482" y="1577"/>
                </a:lnTo>
                <a:lnTo>
                  <a:pt x="485" y="1569"/>
                </a:lnTo>
                <a:lnTo>
                  <a:pt x="489" y="1562"/>
                </a:lnTo>
                <a:lnTo>
                  <a:pt x="492" y="1555"/>
                </a:lnTo>
                <a:lnTo>
                  <a:pt x="498" y="1550"/>
                </a:lnTo>
                <a:lnTo>
                  <a:pt x="502" y="1544"/>
                </a:lnTo>
                <a:lnTo>
                  <a:pt x="508" y="1538"/>
                </a:lnTo>
                <a:lnTo>
                  <a:pt x="515" y="1534"/>
                </a:lnTo>
                <a:lnTo>
                  <a:pt x="521" y="1530"/>
                </a:lnTo>
                <a:lnTo>
                  <a:pt x="528" y="1526"/>
                </a:lnTo>
                <a:lnTo>
                  <a:pt x="535" y="1524"/>
                </a:lnTo>
                <a:lnTo>
                  <a:pt x="543" y="1522"/>
                </a:lnTo>
                <a:lnTo>
                  <a:pt x="550" y="1521"/>
                </a:lnTo>
                <a:lnTo>
                  <a:pt x="559" y="1521"/>
                </a:lnTo>
                <a:lnTo>
                  <a:pt x="567" y="1521"/>
                </a:lnTo>
                <a:lnTo>
                  <a:pt x="575" y="1522"/>
                </a:lnTo>
                <a:lnTo>
                  <a:pt x="583" y="1524"/>
                </a:lnTo>
                <a:lnTo>
                  <a:pt x="591" y="1526"/>
                </a:lnTo>
                <a:lnTo>
                  <a:pt x="597" y="1530"/>
                </a:lnTo>
                <a:lnTo>
                  <a:pt x="604" y="1534"/>
                </a:lnTo>
                <a:lnTo>
                  <a:pt x="610" y="1538"/>
                </a:lnTo>
                <a:lnTo>
                  <a:pt x="615" y="1544"/>
                </a:lnTo>
                <a:lnTo>
                  <a:pt x="621" y="1550"/>
                </a:lnTo>
                <a:lnTo>
                  <a:pt x="625" y="1555"/>
                </a:lnTo>
                <a:lnTo>
                  <a:pt x="630" y="1562"/>
                </a:lnTo>
                <a:lnTo>
                  <a:pt x="633" y="1569"/>
                </a:lnTo>
                <a:lnTo>
                  <a:pt x="635" y="1577"/>
                </a:lnTo>
                <a:lnTo>
                  <a:pt x="638" y="1584"/>
                </a:lnTo>
                <a:lnTo>
                  <a:pt x="639" y="1592"/>
                </a:lnTo>
                <a:lnTo>
                  <a:pt x="639" y="1600"/>
                </a:lnTo>
                <a:close/>
                <a:moveTo>
                  <a:pt x="2039" y="161"/>
                </a:moveTo>
                <a:lnTo>
                  <a:pt x="1719" y="161"/>
                </a:lnTo>
                <a:lnTo>
                  <a:pt x="1711" y="162"/>
                </a:lnTo>
                <a:lnTo>
                  <a:pt x="1703" y="164"/>
                </a:lnTo>
                <a:lnTo>
                  <a:pt x="1696" y="167"/>
                </a:lnTo>
                <a:lnTo>
                  <a:pt x="1691" y="172"/>
                </a:lnTo>
                <a:lnTo>
                  <a:pt x="1685" y="178"/>
                </a:lnTo>
                <a:lnTo>
                  <a:pt x="1682" y="185"/>
                </a:lnTo>
                <a:lnTo>
                  <a:pt x="1680" y="192"/>
                </a:lnTo>
                <a:lnTo>
                  <a:pt x="1678" y="201"/>
                </a:lnTo>
                <a:lnTo>
                  <a:pt x="1678" y="400"/>
                </a:lnTo>
                <a:lnTo>
                  <a:pt x="1431" y="400"/>
                </a:lnTo>
                <a:lnTo>
                  <a:pt x="1428" y="379"/>
                </a:lnTo>
                <a:lnTo>
                  <a:pt x="1422" y="359"/>
                </a:lnTo>
                <a:lnTo>
                  <a:pt x="1417" y="338"/>
                </a:lnTo>
                <a:lnTo>
                  <a:pt x="1410" y="318"/>
                </a:lnTo>
                <a:lnTo>
                  <a:pt x="1402" y="298"/>
                </a:lnTo>
                <a:lnTo>
                  <a:pt x="1394" y="279"/>
                </a:lnTo>
                <a:lnTo>
                  <a:pt x="1385" y="260"/>
                </a:lnTo>
                <a:lnTo>
                  <a:pt x="1375" y="242"/>
                </a:lnTo>
                <a:lnTo>
                  <a:pt x="1364" y="224"/>
                </a:lnTo>
                <a:lnTo>
                  <a:pt x="1353" y="208"/>
                </a:lnTo>
                <a:lnTo>
                  <a:pt x="1340" y="191"/>
                </a:lnTo>
                <a:lnTo>
                  <a:pt x="1328" y="174"/>
                </a:lnTo>
                <a:lnTo>
                  <a:pt x="1314" y="158"/>
                </a:lnTo>
                <a:lnTo>
                  <a:pt x="1300" y="144"/>
                </a:lnTo>
                <a:lnTo>
                  <a:pt x="1286" y="129"/>
                </a:lnTo>
                <a:lnTo>
                  <a:pt x="1270" y="116"/>
                </a:lnTo>
                <a:lnTo>
                  <a:pt x="1254" y="102"/>
                </a:lnTo>
                <a:lnTo>
                  <a:pt x="1238" y="90"/>
                </a:lnTo>
                <a:lnTo>
                  <a:pt x="1221" y="78"/>
                </a:lnTo>
                <a:lnTo>
                  <a:pt x="1203" y="68"/>
                </a:lnTo>
                <a:lnTo>
                  <a:pt x="1185" y="56"/>
                </a:lnTo>
                <a:lnTo>
                  <a:pt x="1166" y="47"/>
                </a:lnTo>
                <a:lnTo>
                  <a:pt x="1147" y="38"/>
                </a:lnTo>
                <a:lnTo>
                  <a:pt x="1128" y="31"/>
                </a:lnTo>
                <a:lnTo>
                  <a:pt x="1108" y="24"/>
                </a:lnTo>
                <a:lnTo>
                  <a:pt x="1088" y="18"/>
                </a:lnTo>
                <a:lnTo>
                  <a:pt x="1066" y="13"/>
                </a:lnTo>
                <a:lnTo>
                  <a:pt x="1046" y="8"/>
                </a:lnTo>
                <a:lnTo>
                  <a:pt x="1025" y="5"/>
                </a:lnTo>
                <a:lnTo>
                  <a:pt x="1002" y="3"/>
                </a:lnTo>
                <a:lnTo>
                  <a:pt x="981" y="0"/>
                </a:lnTo>
                <a:lnTo>
                  <a:pt x="959" y="0"/>
                </a:lnTo>
                <a:lnTo>
                  <a:pt x="936" y="0"/>
                </a:lnTo>
                <a:lnTo>
                  <a:pt x="915" y="3"/>
                </a:lnTo>
                <a:lnTo>
                  <a:pt x="893" y="5"/>
                </a:lnTo>
                <a:lnTo>
                  <a:pt x="872" y="8"/>
                </a:lnTo>
                <a:lnTo>
                  <a:pt x="851" y="13"/>
                </a:lnTo>
                <a:lnTo>
                  <a:pt x="830" y="18"/>
                </a:lnTo>
                <a:lnTo>
                  <a:pt x="810" y="24"/>
                </a:lnTo>
                <a:lnTo>
                  <a:pt x="790" y="31"/>
                </a:lnTo>
                <a:lnTo>
                  <a:pt x="771" y="38"/>
                </a:lnTo>
                <a:lnTo>
                  <a:pt x="752" y="47"/>
                </a:lnTo>
                <a:lnTo>
                  <a:pt x="733" y="56"/>
                </a:lnTo>
                <a:lnTo>
                  <a:pt x="715" y="68"/>
                </a:lnTo>
                <a:lnTo>
                  <a:pt x="697" y="78"/>
                </a:lnTo>
                <a:lnTo>
                  <a:pt x="680" y="90"/>
                </a:lnTo>
                <a:lnTo>
                  <a:pt x="663" y="102"/>
                </a:lnTo>
                <a:lnTo>
                  <a:pt x="648" y="116"/>
                </a:lnTo>
                <a:lnTo>
                  <a:pt x="632" y="129"/>
                </a:lnTo>
                <a:lnTo>
                  <a:pt x="618" y="144"/>
                </a:lnTo>
                <a:lnTo>
                  <a:pt x="604" y="158"/>
                </a:lnTo>
                <a:lnTo>
                  <a:pt x="590" y="174"/>
                </a:lnTo>
                <a:lnTo>
                  <a:pt x="577" y="191"/>
                </a:lnTo>
                <a:lnTo>
                  <a:pt x="565" y="208"/>
                </a:lnTo>
                <a:lnTo>
                  <a:pt x="554" y="224"/>
                </a:lnTo>
                <a:lnTo>
                  <a:pt x="543" y="242"/>
                </a:lnTo>
                <a:lnTo>
                  <a:pt x="532" y="260"/>
                </a:lnTo>
                <a:lnTo>
                  <a:pt x="524" y="279"/>
                </a:lnTo>
                <a:lnTo>
                  <a:pt x="516" y="298"/>
                </a:lnTo>
                <a:lnTo>
                  <a:pt x="508" y="318"/>
                </a:lnTo>
                <a:lnTo>
                  <a:pt x="501" y="338"/>
                </a:lnTo>
                <a:lnTo>
                  <a:pt x="496" y="359"/>
                </a:lnTo>
                <a:lnTo>
                  <a:pt x="490" y="379"/>
                </a:lnTo>
                <a:lnTo>
                  <a:pt x="487" y="400"/>
                </a:lnTo>
                <a:lnTo>
                  <a:pt x="39" y="400"/>
                </a:lnTo>
                <a:lnTo>
                  <a:pt x="34" y="400"/>
                </a:lnTo>
                <a:lnTo>
                  <a:pt x="30" y="401"/>
                </a:lnTo>
                <a:lnTo>
                  <a:pt x="26" y="403"/>
                </a:lnTo>
                <a:lnTo>
                  <a:pt x="21" y="405"/>
                </a:lnTo>
                <a:lnTo>
                  <a:pt x="17" y="407"/>
                </a:lnTo>
                <a:lnTo>
                  <a:pt x="13" y="410"/>
                </a:lnTo>
                <a:lnTo>
                  <a:pt x="10" y="413"/>
                </a:lnTo>
                <a:lnTo>
                  <a:pt x="6" y="417"/>
                </a:lnTo>
                <a:lnTo>
                  <a:pt x="4" y="421"/>
                </a:lnTo>
                <a:lnTo>
                  <a:pt x="2" y="426"/>
                </a:lnTo>
                <a:lnTo>
                  <a:pt x="1" y="430"/>
                </a:lnTo>
                <a:lnTo>
                  <a:pt x="0" y="435"/>
                </a:lnTo>
                <a:lnTo>
                  <a:pt x="0" y="440"/>
                </a:lnTo>
                <a:lnTo>
                  <a:pt x="0" y="445"/>
                </a:lnTo>
                <a:lnTo>
                  <a:pt x="0" y="449"/>
                </a:lnTo>
                <a:lnTo>
                  <a:pt x="2" y="454"/>
                </a:lnTo>
                <a:lnTo>
                  <a:pt x="321" y="1334"/>
                </a:lnTo>
                <a:lnTo>
                  <a:pt x="324" y="1339"/>
                </a:lnTo>
                <a:lnTo>
                  <a:pt x="328" y="1345"/>
                </a:lnTo>
                <a:lnTo>
                  <a:pt x="331" y="1349"/>
                </a:lnTo>
                <a:lnTo>
                  <a:pt x="337" y="1353"/>
                </a:lnTo>
                <a:lnTo>
                  <a:pt x="341" y="1356"/>
                </a:lnTo>
                <a:lnTo>
                  <a:pt x="347" y="1358"/>
                </a:lnTo>
                <a:lnTo>
                  <a:pt x="353" y="1359"/>
                </a:lnTo>
                <a:lnTo>
                  <a:pt x="359" y="1360"/>
                </a:lnTo>
                <a:lnTo>
                  <a:pt x="1678" y="1360"/>
                </a:lnTo>
                <a:lnTo>
                  <a:pt x="1678" y="1440"/>
                </a:lnTo>
                <a:lnTo>
                  <a:pt x="559" y="1440"/>
                </a:lnTo>
                <a:lnTo>
                  <a:pt x="543" y="1441"/>
                </a:lnTo>
                <a:lnTo>
                  <a:pt x="527" y="1443"/>
                </a:lnTo>
                <a:lnTo>
                  <a:pt x="511" y="1448"/>
                </a:lnTo>
                <a:lnTo>
                  <a:pt x="497" y="1452"/>
                </a:lnTo>
                <a:lnTo>
                  <a:pt x="483" y="1460"/>
                </a:lnTo>
                <a:lnTo>
                  <a:pt x="470" y="1468"/>
                </a:lnTo>
                <a:lnTo>
                  <a:pt x="457" y="1477"/>
                </a:lnTo>
                <a:lnTo>
                  <a:pt x="446" y="1487"/>
                </a:lnTo>
                <a:lnTo>
                  <a:pt x="435" y="1498"/>
                </a:lnTo>
                <a:lnTo>
                  <a:pt x="426" y="1510"/>
                </a:lnTo>
                <a:lnTo>
                  <a:pt x="418" y="1524"/>
                </a:lnTo>
                <a:lnTo>
                  <a:pt x="412" y="1538"/>
                </a:lnTo>
                <a:lnTo>
                  <a:pt x="406" y="1553"/>
                </a:lnTo>
                <a:lnTo>
                  <a:pt x="403" y="1568"/>
                </a:lnTo>
                <a:lnTo>
                  <a:pt x="400" y="1584"/>
                </a:lnTo>
                <a:lnTo>
                  <a:pt x="399" y="1600"/>
                </a:lnTo>
                <a:lnTo>
                  <a:pt x="400" y="1617"/>
                </a:lnTo>
                <a:lnTo>
                  <a:pt x="403" y="1632"/>
                </a:lnTo>
                <a:lnTo>
                  <a:pt x="406" y="1648"/>
                </a:lnTo>
                <a:lnTo>
                  <a:pt x="412" y="1663"/>
                </a:lnTo>
                <a:lnTo>
                  <a:pt x="418" y="1676"/>
                </a:lnTo>
                <a:lnTo>
                  <a:pt x="426" y="1690"/>
                </a:lnTo>
                <a:lnTo>
                  <a:pt x="435" y="1702"/>
                </a:lnTo>
                <a:lnTo>
                  <a:pt x="446" y="1713"/>
                </a:lnTo>
                <a:lnTo>
                  <a:pt x="457" y="1723"/>
                </a:lnTo>
                <a:lnTo>
                  <a:pt x="470" y="1733"/>
                </a:lnTo>
                <a:lnTo>
                  <a:pt x="483" y="1741"/>
                </a:lnTo>
                <a:lnTo>
                  <a:pt x="497" y="1748"/>
                </a:lnTo>
                <a:lnTo>
                  <a:pt x="511" y="1753"/>
                </a:lnTo>
                <a:lnTo>
                  <a:pt x="527" y="1757"/>
                </a:lnTo>
                <a:lnTo>
                  <a:pt x="543" y="1759"/>
                </a:lnTo>
                <a:lnTo>
                  <a:pt x="559" y="1760"/>
                </a:lnTo>
                <a:lnTo>
                  <a:pt x="575" y="1759"/>
                </a:lnTo>
                <a:lnTo>
                  <a:pt x="591" y="1757"/>
                </a:lnTo>
                <a:lnTo>
                  <a:pt x="606" y="1753"/>
                </a:lnTo>
                <a:lnTo>
                  <a:pt x="621" y="1748"/>
                </a:lnTo>
                <a:lnTo>
                  <a:pt x="635" y="1741"/>
                </a:lnTo>
                <a:lnTo>
                  <a:pt x="649" y="1733"/>
                </a:lnTo>
                <a:lnTo>
                  <a:pt x="661" y="1723"/>
                </a:lnTo>
                <a:lnTo>
                  <a:pt x="672" y="1713"/>
                </a:lnTo>
                <a:lnTo>
                  <a:pt x="682" y="1702"/>
                </a:lnTo>
                <a:lnTo>
                  <a:pt x="691" y="1690"/>
                </a:lnTo>
                <a:lnTo>
                  <a:pt x="699" y="1676"/>
                </a:lnTo>
                <a:lnTo>
                  <a:pt x="706" y="1663"/>
                </a:lnTo>
                <a:lnTo>
                  <a:pt x="712" y="1648"/>
                </a:lnTo>
                <a:lnTo>
                  <a:pt x="716" y="1632"/>
                </a:lnTo>
                <a:lnTo>
                  <a:pt x="718" y="1617"/>
                </a:lnTo>
                <a:lnTo>
                  <a:pt x="719" y="1600"/>
                </a:lnTo>
                <a:lnTo>
                  <a:pt x="718" y="1589"/>
                </a:lnTo>
                <a:lnTo>
                  <a:pt x="717" y="1579"/>
                </a:lnTo>
                <a:lnTo>
                  <a:pt x="716" y="1569"/>
                </a:lnTo>
                <a:lnTo>
                  <a:pt x="713" y="1559"/>
                </a:lnTo>
                <a:lnTo>
                  <a:pt x="709" y="1549"/>
                </a:lnTo>
                <a:lnTo>
                  <a:pt x="706" y="1538"/>
                </a:lnTo>
                <a:lnTo>
                  <a:pt x="701" y="1530"/>
                </a:lnTo>
                <a:lnTo>
                  <a:pt x="697" y="1521"/>
                </a:lnTo>
                <a:lnTo>
                  <a:pt x="1301" y="1521"/>
                </a:lnTo>
                <a:lnTo>
                  <a:pt x="1296" y="1530"/>
                </a:lnTo>
                <a:lnTo>
                  <a:pt x="1291" y="1538"/>
                </a:lnTo>
                <a:lnTo>
                  <a:pt x="1288" y="1549"/>
                </a:lnTo>
                <a:lnTo>
                  <a:pt x="1285" y="1559"/>
                </a:lnTo>
                <a:lnTo>
                  <a:pt x="1282" y="1569"/>
                </a:lnTo>
                <a:lnTo>
                  <a:pt x="1280" y="1579"/>
                </a:lnTo>
                <a:lnTo>
                  <a:pt x="1279" y="1589"/>
                </a:lnTo>
                <a:lnTo>
                  <a:pt x="1279" y="1600"/>
                </a:lnTo>
                <a:lnTo>
                  <a:pt x="1280" y="1617"/>
                </a:lnTo>
                <a:lnTo>
                  <a:pt x="1282" y="1632"/>
                </a:lnTo>
                <a:lnTo>
                  <a:pt x="1286" y="1648"/>
                </a:lnTo>
                <a:lnTo>
                  <a:pt x="1291" y="1663"/>
                </a:lnTo>
                <a:lnTo>
                  <a:pt x="1298" y="1676"/>
                </a:lnTo>
                <a:lnTo>
                  <a:pt x="1306" y="1690"/>
                </a:lnTo>
                <a:lnTo>
                  <a:pt x="1316" y="1702"/>
                </a:lnTo>
                <a:lnTo>
                  <a:pt x="1326" y="1713"/>
                </a:lnTo>
                <a:lnTo>
                  <a:pt x="1337" y="1723"/>
                </a:lnTo>
                <a:lnTo>
                  <a:pt x="1349" y="1733"/>
                </a:lnTo>
                <a:lnTo>
                  <a:pt x="1363" y="1741"/>
                </a:lnTo>
                <a:lnTo>
                  <a:pt x="1376" y="1748"/>
                </a:lnTo>
                <a:lnTo>
                  <a:pt x="1391" y="1753"/>
                </a:lnTo>
                <a:lnTo>
                  <a:pt x="1406" y="1757"/>
                </a:lnTo>
                <a:lnTo>
                  <a:pt x="1422" y="1759"/>
                </a:lnTo>
                <a:lnTo>
                  <a:pt x="1439" y="1760"/>
                </a:lnTo>
                <a:lnTo>
                  <a:pt x="1455" y="1759"/>
                </a:lnTo>
                <a:lnTo>
                  <a:pt x="1471" y="1757"/>
                </a:lnTo>
                <a:lnTo>
                  <a:pt x="1486" y="1753"/>
                </a:lnTo>
                <a:lnTo>
                  <a:pt x="1500" y="1748"/>
                </a:lnTo>
                <a:lnTo>
                  <a:pt x="1515" y="1741"/>
                </a:lnTo>
                <a:lnTo>
                  <a:pt x="1528" y="1733"/>
                </a:lnTo>
                <a:lnTo>
                  <a:pt x="1541" y="1723"/>
                </a:lnTo>
                <a:lnTo>
                  <a:pt x="1552" y="1713"/>
                </a:lnTo>
                <a:lnTo>
                  <a:pt x="1562" y="1702"/>
                </a:lnTo>
                <a:lnTo>
                  <a:pt x="1571" y="1690"/>
                </a:lnTo>
                <a:lnTo>
                  <a:pt x="1579" y="1676"/>
                </a:lnTo>
                <a:lnTo>
                  <a:pt x="1586" y="1663"/>
                </a:lnTo>
                <a:lnTo>
                  <a:pt x="1591" y="1648"/>
                </a:lnTo>
                <a:lnTo>
                  <a:pt x="1596" y="1632"/>
                </a:lnTo>
                <a:lnTo>
                  <a:pt x="1598" y="1617"/>
                </a:lnTo>
                <a:lnTo>
                  <a:pt x="1599" y="1600"/>
                </a:lnTo>
                <a:lnTo>
                  <a:pt x="1598" y="1589"/>
                </a:lnTo>
                <a:lnTo>
                  <a:pt x="1597" y="1579"/>
                </a:lnTo>
                <a:lnTo>
                  <a:pt x="1596" y="1569"/>
                </a:lnTo>
                <a:lnTo>
                  <a:pt x="1592" y="1559"/>
                </a:lnTo>
                <a:lnTo>
                  <a:pt x="1589" y="1549"/>
                </a:lnTo>
                <a:lnTo>
                  <a:pt x="1586" y="1538"/>
                </a:lnTo>
                <a:lnTo>
                  <a:pt x="1581" y="1530"/>
                </a:lnTo>
                <a:lnTo>
                  <a:pt x="1577" y="1521"/>
                </a:lnTo>
                <a:lnTo>
                  <a:pt x="1719" y="1521"/>
                </a:lnTo>
                <a:lnTo>
                  <a:pt x="1727" y="1519"/>
                </a:lnTo>
                <a:lnTo>
                  <a:pt x="1734" y="1517"/>
                </a:lnTo>
                <a:lnTo>
                  <a:pt x="1741" y="1514"/>
                </a:lnTo>
                <a:lnTo>
                  <a:pt x="1747" y="1508"/>
                </a:lnTo>
                <a:lnTo>
                  <a:pt x="1751" y="1503"/>
                </a:lnTo>
                <a:lnTo>
                  <a:pt x="1756" y="1496"/>
                </a:lnTo>
                <a:lnTo>
                  <a:pt x="1758" y="1488"/>
                </a:lnTo>
                <a:lnTo>
                  <a:pt x="1759" y="1480"/>
                </a:lnTo>
                <a:lnTo>
                  <a:pt x="1759" y="1320"/>
                </a:lnTo>
                <a:lnTo>
                  <a:pt x="1759" y="440"/>
                </a:lnTo>
                <a:lnTo>
                  <a:pt x="1759" y="240"/>
                </a:lnTo>
                <a:lnTo>
                  <a:pt x="2039" y="240"/>
                </a:lnTo>
                <a:lnTo>
                  <a:pt x="2047" y="240"/>
                </a:lnTo>
                <a:lnTo>
                  <a:pt x="2054" y="237"/>
                </a:lnTo>
                <a:lnTo>
                  <a:pt x="2061" y="233"/>
                </a:lnTo>
                <a:lnTo>
                  <a:pt x="2067" y="229"/>
                </a:lnTo>
                <a:lnTo>
                  <a:pt x="2071" y="223"/>
                </a:lnTo>
                <a:lnTo>
                  <a:pt x="2076" y="215"/>
                </a:lnTo>
                <a:lnTo>
                  <a:pt x="2078" y="209"/>
                </a:lnTo>
                <a:lnTo>
                  <a:pt x="2078" y="201"/>
                </a:lnTo>
                <a:lnTo>
                  <a:pt x="2078" y="192"/>
                </a:lnTo>
                <a:lnTo>
                  <a:pt x="2076" y="185"/>
                </a:lnTo>
                <a:lnTo>
                  <a:pt x="2071" y="178"/>
                </a:lnTo>
                <a:lnTo>
                  <a:pt x="2067" y="172"/>
                </a:lnTo>
                <a:lnTo>
                  <a:pt x="2061" y="167"/>
                </a:lnTo>
                <a:lnTo>
                  <a:pt x="2054" y="164"/>
                </a:lnTo>
                <a:lnTo>
                  <a:pt x="2047" y="162"/>
                </a:lnTo>
                <a:lnTo>
                  <a:pt x="2039" y="161"/>
                </a:lnTo>
                <a:close/>
              </a:path>
            </a:pathLst>
          </a:custGeom>
          <a:solidFill>
            <a:srgbClr val="3498db"/>
          </a:solidFill>
          <a:ln>
            <a:noFill/>
          </a:ln>
        </p:spPr>
        <p:style>
          <a:lnRef idx="0"/>
          <a:fillRef idx="0"/>
          <a:effectRef idx="0"/>
          <a:fontRef idx="minor"/>
        </p:style>
      </p:sp>
      <p:sp>
        <p:nvSpPr>
          <p:cNvPr id="450" name="CustomShape 35"/>
          <p:cNvSpPr/>
          <p:nvPr/>
        </p:nvSpPr>
        <p:spPr>
          <a:xfrm>
            <a:off x="8336880" y="2306880"/>
            <a:ext cx="99360" cy="69840"/>
          </a:xfrm>
          <a:custGeom>
            <a:avLst/>
            <a:gdLst/>
            <a:ahLst/>
            <a:rect l="l" t="t" r="r" b="b"/>
            <a:pathLst>
              <a:path w="790" h="559">
                <a:moveTo>
                  <a:pt x="749" y="79"/>
                </a:moveTo>
                <a:lnTo>
                  <a:pt x="758" y="78"/>
                </a:lnTo>
                <a:lnTo>
                  <a:pt x="765" y="76"/>
                </a:lnTo>
                <a:lnTo>
                  <a:pt x="772" y="72"/>
                </a:lnTo>
                <a:lnTo>
                  <a:pt x="779" y="68"/>
                </a:lnTo>
                <a:lnTo>
                  <a:pt x="783" y="61"/>
                </a:lnTo>
                <a:lnTo>
                  <a:pt x="786" y="55"/>
                </a:lnTo>
                <a:lnTo>
                  <a:pt x="789" y="48"/>
                </a:lnTo>
                <a:lnTo>
                  <a:pt x="790" y="39"/>
                </a:lnTo>
                <a:lnTo>
                  <a:pt x="789" y="31"/>
                </a:lnTo>
                <a:lnTo>
                  <a:pt x="786" y="24"/>
                </a:lnTo>
                <a:lnTo>
                  <a:pt x="783" y="18"/>
                </a:lnTo>
                <a:lnTo>
                  <a:pt x="779" y="11"/>
                </a:lnTo>
                <a:lnTo>
                  <a:pt x="772" y="6"/>
                </a:lnTo>
                <a:lnTo>
                  <a:pt x="765" y="3"/>
                </a:lnTo>
                <a:lnTo>
                  <a:pt x="758" y="0"/>
                </a:lnTo>
                <a:lnTo>
                  <a:pt x="749" y="0"/>
                </a:lnTo>
                <a:lnTo>
                  <a:pt x="749" y="0"/>
                </a:lnTo>
                <a:lnTo>
                  <a:pt x="719" y="0"/>
                </a:lnTo>
                <a:lnTo>
                  <a:pt x="689" y="2"/>
                </a:lnTo>
                <a:lnTo>
                  <a:pt x="658" y="4"/>
                </a:lnTo>
                <a:lnTo>
                  <a:pt x="627" y="9"/>
                </a:lnTo>
                <a:lnTo>
                  <a:pt x="598" y="13"/>
                </a:lnTo>
                <a:lnTo>
                  <a:pt x="569" y="20"/>
                </a:lnTo>
                <a:lnTo>
                  <a:pt x="540" y="27"/>
                </a:lnTo>
                <a:lnTo>
                  <a:pt x="511" y="36"/>
                </a:lnTo>
                <a:lnTo>
                  <a:pt x="483" y="44"/>
                </a:lnTo>
                <a:lnTo>
                  <a:pt x="455" y="55"/>
                </a:lnTo>
                <a:lnTo>
                  <a:pt x="427" y="66"/>
                </a:lnTo>
                <a:lnTo>
                  <a:pt x="400" y="78"/>
                </a:lnTo>
                <a:lnTo>
                  <a:pt x="375" y="91"/>
                </a:lnTo>
                <a:lnTo>
                  <a:pt x="349" y="106"/>
                </a:lnTo>
                <a:lnTo>
                  <a:pt x="323" y="121"/>
                </a:lnTo>
                <a:lnTo>
                  <a:pt x="298" y="137"/>
                </a:lnTo>
                <a:lnTo>
                  <a:pt x="275" y="154"/>
                </a:lnTo>
                <a:lnTo>
                  <a:pt x="251" y="172"/>
                </a:lnTo>
                <a:lnTo>
                  <a:pt x="228" y="190"/>
                </a:lnTo>
                <a:lnTo>
                  <a:pt x="207" y="210"/>
                </a:lnTo>
                <a:lnTo>
                  <a:pt x="184" y="230"/>
                </a:lnTo>
                <a:lnTo>
                  <a:pt x="164" y="252"/>
                </a:lnTo>
                <a:lnTo>
                  <a:pt x="144" y="274"/>
                </a:lnTo>
                <a:lnTo>
                  <a:pt x="125" y="296"/>
                </a:lnTo>
                <a:lnTo>
                  <a:pt x="107" y="320"/>
                </a:lnTo>
                <a:lnTo>
                  <a:pt x="89" y="344"/>
                </a:lnTo>
                <a:lnTo>
                  <a:pt x="72" y="369"/>
                </a:lnTo>
                <a:lnTo>
                  <a:pt x="57" y="395"/>
                </a:lnTo>
                <a:lnTo>
                  <a:pt x="42" y="421"/>
                </a:lnTo>
                <a:lnTo>
                  <a:pt x="28" y="449"/>
                </a:lnTo>
                <a:lnTo>
                  <a:pt x="14" y="475"/>
                </a:lnTo>
                <a:lnTo>
                  <a:pt x="3" y="505"/>
                </a:lnTo>
                <a:lnTo>
                  <a:pt x="1" y="512"/>
                </a:lnTo>
                <a:lnTo>
                  <a:pt x="0" y="520"/>
                </a:lnTo>
                <a:lnTo>
                  <a:pt x="1" y="528"/>
                </a:lnTo>
                <a:lnTo>
                  <a:pt x="3" y="535"/>
                </a:lnTo>
                <a:lnTo>
                  <a:pt x="6" y="541"/>
                </a:lnTo>
                <a:lnTo>
                  <a:pt x="12" y="548"/>
                </a:lnTo>
                <a:lnTo>
                  <a:pt x="18" y="553"/>
                </a:lnTo>
                <a:lnTo>
                  <a:pt x="24" y="556"/>
                </a:lnTo>
                <a:lnTo>
                  <a:pt x="32" y="558"/>
                </a:lnTo>
                <a:lnTo>
                  <a:pt x="40" y="559"/>
                </a:lnTo>
                <a:lnTo>
                  <a:pt x="46" y="559"/>
                </a:lnTo>
                <a:lnTo>
                  <a:pt x="51" y="557"/>
                </a:lnTo>
                <a:lnTo>
                  <a:pt x="57" y="556"/>
                </a:lnTo>
                <a:lnTo>
                  <a:pt x="61" y="553"/>
                </a:lnTo>
                <a:lnTo>
                  <a:pt x="67" y="549"/>
                </a:lnTo>
                <a:lnTo>
                  <a:pt x="70" y="545"/>
                </a:lnTo>
                <a:lnTo>
                  <a:pt x="74" y="540"/>
                </a:lnTo>
                <a:lnTo>
                  <a:pt x="77" y="535"/>
                </a:lnTo>
                <a:lnTo>
                  <a:pt x="88" y="509"/>
                </a:lnTo>
                <a:lnTo>
                  <a:pt x="99" y="483"/>
                </a:lnTo>
                <a:lnTo>
                  <a:pt x="112" y="460"/>
                </a:lnTo>
                <a:lnTo>
                  <a:pt x="125" y="435"/>
                </a:lnTo>
                <a:lnTo>
                  <a:pt x="140" y="413"/>
                </a:lnTo>
                <a:lnTo>
                  <a:pt x="155" y="389"/>
                </a:lnTo>
                <a:lnTo>
                  <a:pt x="171" y="368"/>
                </a:lnTo>
                <a:lnTo>
                  <a:pt x="187" y="347"/>
                </a:lnTo>
                <a:lnTo>
                  <a:pt x="204" y="327"/>
                </a:lnTo>
                <a:lnTo>
                  <a:pt x="222" y="306"/>
                </a:lnTo>
                <a:lnTo>
                  <a:pt x="241" y="287"/>
                </a:lnTo>
                <a:lnTo>
                  <a:pt x="260" y="269"/>
                </a:lnTo>
                <a:lnTo>
                  <a:pt x="281" y="252"/>
                </a:lnTo>
                <a:lnTo>
                  <a:pt x="301" y="235"/>
                </a:lnTo>
                <a:lnTo>
                  <a:pt x="322" y="219"/>
                </a:lnTo>
                <a:lnTo>
                  <a:pt x="343" y="203"/>
                </a:lnTo>
                <a:lnTo>
                  <a:pt x="366" y="189"/>
                </a:lnTo>
                <a:lnTo>
                  <a:pt x="388" y="175"/>
                </a:lnTo>
                <a:lnTo>
                  <a:pt x="411" y="162"/>
                </a:lnTo>
                <a:lnTo>
                  <a:pt x="435" y="151"/>
                </a:lnTo>
                <a:lnTo>
                  <a:pt x="460" y="140"/>
                </a:lnTo>
                <a:lnTo>
                  <a:pt x="484" y="130"/>
                </a:lnTo>
                <a:lnTo>
                  <a:pt x="509" y="121"/>
                </a:lnTo>
                <a:lnTo>
                  <a:pt x="535" y="112"/>
                </a:lnTo>
                <a:lnTo>
                  <a:pt x="560" y="104"/>
                </a:lnTo>
                <a:lnTo>
                  <a:pt x="587" y="98"/>
                </a:lnTo>
                <a:lnTo>
                  <a:pt x="613" y="93"/>
                </a:lnTo>
                <a:lnTo>
                  <a:pt x="640" y="88"/>
                </a:lnTo>
                <a:lnTo>
                  <a:pt x="668" y="84"/>
                </a:lnTo>
                <a:lnTo>
                  <a:pt x="695" y="81"/>
                </a:lnTo>
                <a:lnTo>
                  <a:pt x="723" y="80"/>
                </a:lnTo>
                <a:lnTo>
                  <a:pt x="749" y="79"/>
                </a:lnTo>
                <a:close/>
              </a:path>
            </a:pathLst>
          </a:custGeom>
          <a:solidFill>
            <a:srgbClr val="3498db"/>
          </a:solidFill>
          <a:ln>
            <a:noFill/>
          </a:ln>
        </p:spPr>
        <p:style>
          <a:lnRef idx="0"/>
          <a:fillRef idx="0"/>
          <a:effectRef idx="0"/>
          <a:fontRef idx="minor"/>
        </p:style>
      </p:sp>
      <p:sp>
        <p:nvSpPr>
          <p:cNvPr id="451" name="CustomShape 36"/>
          <p:cNvSpPr/>
          <p:nvPr/>
        </p:nvSpPr>
        <p:spPr>
          <a:xfrm>
            <a:off x="8330040" y="2386080"/>
            <a:ext cx="11880" cy="27000"/>
          </a:xfrm>
          <a:custGeom>
            <a:avLst/>
            <a:gdLst/>
            <a:ahLst/>
            <a:rect l="l" t="t" r="r" b="b"/>
            <a:pathLst>
              <a:path w="92" h="215">
                <a:moveTo>
                  <a:pt x="58" y="0"/>
                </a:moveTo>
                <a:lnTo>
                  <a:pt x="50" y="0"/>
                </a:lnTo>
                <a:lnTo>
                  <a:pt x="42" y="1"/>
                </a:lnTo>
                <a:lnTo>
                  <a:pt x="36" y="3"/>
                </a:lnTo>
                <a:lnTo>
                  <a:pt x="29" y="7"/>
                </a:lnTo>
                <a:lnTo>
                  <a:pt x="22" y="12"/>
                </a:lnTo>
                <a:lnTo>
                  <a:pt x="18" y="18"/>
                </a:lnTo>
                <a:lnTo>
                  <a:pt x="14" y="25"/>
                </a:lnTo>
                <a:lnTo>
                  <a:pt x="12" y="32"/>
                </a:lnTo>
                <a:lnTo>
                  <a:pt x="7" y="68"/>
                </a:lnTo>
                <a:lnTo>
                  <a:pt x="2" y="103"/>
                </a:lnTo>
                <a:lnTo>
                  <a:pt x="0" y="139"/>
                </a:lnTo>
                <a:lnTo>
                  <a:pt x="0" y="176"/>
                </a:lnTo>
                <a:lnTo>
                  <a:pt x="0" y="183"/>
                </a:lnTo>
                <a:lnTo>
                  <a:pt x="2" y="191"/>
                </a:lnTo>
                <a:lnTo>
                  <a:pt x="7" y="198"/>
                </a:lnTo>
                <a:lnTo>
                  <a:pt x="11" y="204"/>
                </a:lnTo>
                <a:lnTo>
                  <a:pt x="17" y="208"/>
                </a:lnTo>
                <a:lnTo>
                  <a:pt x="23" y="213"/>
                </a:lnTo>
                <a:lnTo>
                  <a:pt x="31" y="215"/>
                </a:lnTo>
                <a:lnTo>
                  <a:pt x="39" y="215"/>
                </a:lnTo>
                <a:lnTo>
                  <a:pt x="48" y="215"/>
                </a:lnTo>
                <a:lnTo>
                  <a:pt x="55" y="213"/>
                </a:lnTo>
                <a:lnTo>
                  <a:pt x="61" y="208"/>
                </a:lnTo>
                <a:lnTo>
                  <a:pt x="68" y="204"/>
                </a:lnTo>
                <a:lnTo>
                  <a:pt x="73" y="198"/>
                </a:lnTo>
                <a:lnTo>
                  <a:pt x="76" y="191"/>
                </a:lnTo>
                <a:lnTo>
                  <a:pt x="78" y="183"/>
                </a:lnTo>
                <a:lnTo>
                  <a:pt x="79" y="176"/>
                </a:lnTo>
                <a:lnTo>
                  <a:pt x="80" y="143"/>
                </a:lnTo>
                <a:lnTo>
                  <a:pt x="83" y="111"/>
                </a:lnTo>
                <a:lnTo>
                  <a:pt x="86" y="78"/>
                </a:lnTo>
                <a:lnTo>
                  <a:pt x="90" y="47"/>
                </a:lnTo>
                <a:lnTo>
                  <a:pt x="92" y="39"/>
                </a:lnTo>
                <a:lnTo>
                  <a:pt x="90" y="31"/>
                </a:lnTo>
                <a:lnTo>
                  <a:pt x="88" y="23"/>
                </a:lnTo>
                <a:lnTo>
                  <a:pt x="84" y="17"/>
                </a:lnTo>
                <a:lnTo>
                  <a:pt x="79" y="11"/>
                </a:lnTo>
                <a:lnTo>
                  <a:pt x="74" y="6"/>
                </a:lnTo>
                <a:lnTo>
                  <a:pt x="66" y="2"/>
                </a:lnTo>
                <a:lnTo>
                  <a:pt x="58" y="0"/>
                </a:lnTo>
                <a:close/>
              </a:path>
            </a:pathLst>
          </a:custGeom>
          <a:solidFill>
            <a:srgbClr val="3498db"/>
          </a:solidFill>
          <a:ln>
            <a:noFill/>
          </a:ln>
        </p:spPr>
        <p:style>
          <a:lnRef idx="0"/>
          <a:fillRef idx="0"/>
          <a:effectRef idx="0"/>
          <a:fontRef idx="minor"/>
        </p:style>
      </p:sp>
      <p:sp>
        <p:nvSpPr>
          <p:cNvPr id="452" name="CustomShape 37"/>
          <p:cNvSpPr/>
          <p:nvPr/>
        </p:nvSpPr>
        <p:spPr>
          <a:xfrm>
            <a:off x="8309880" y="2286720"/>
            <a:ext cx="281520" cy="279720"/>
          </a:xfrm>
          <a:custGeom>
            <a:avLst/>
            <a:gdLst/>
            <a:ahLst/>
            <a:rect l="l" t="t" r="r" b="b"/>
            <a:pathLst>
              <a:path w="2240" h="2227">
                <a:moveTo>
                  <a:pt x="964" y="1851"/>
                </a:moveTo>
                <a:lnTo>
                  <a:pt x="964" y="1891"/>
                </a:lnTo>
                <a:lnTo>
                  <a:pt x="964" y="1851"/>
                </a:lnTo>
                <a:lnTo>
                  <a:pt x="920" y="1850"/>
                </a:lnTo>
                <a:lnTo>
                  <a:pt x="874" y="1847"/>
                </a:lnTo>
                <a:lnTo>
                  <a:pt x="830" y="1841"/>
                </a:lnTo>
                <a:lnTo>
                  <a:pt x="787" y="1833"/>
                </a:lnTo>
                <a:lnTo>
                  <a:pt x="744" y="1823"/>
                </a:lnTo>
                <a:lnTo>
                  <a:pt x="701" y="1811"/>
                </a:lnTo>
                <a:lnTo>
                  <a:pt x="661" y="1797"/>
                </a:lnTo>
                <a:lnTo>
                  <a:pt x="621" y="1782"/>
                </a:lnTo>
                <a:lnTo>
                  <a:pt x="582" y="1764"/>
                </a:lnTo>
                <a:lnTo>
                  <a:pt x="543" y="1744"/>
                </a:lnTo>
                <a:lnTo>
                  <a:pt x="506" y="1722"/>
                </a:lnTo>
                <a:lnTo>
                  <a:pt x="470" y="1700"/>
                </a:lnTo>
                <a:lnTo>
                  <a:pt x="435" y="1674"/>
                </a:lnTo>
                <a:lnTo>
                  <a:pt x="402" y="1648"/>
                </a:lnTo>
                <a:lnTo>
                  <a:pt x="370" y="1620"/>
                </a:lnTo>
                <a:lnTo>
                  <a:pt x="339" y="1591"/>
                </a:lnTo>
                <a:lnTo>
                  <a:pt x="310" y="1560"/>
                </a:lnTo>
                <a:lnTo>
                  <a:pt x="282" y="1529"/>
                </a:lnTo>
                <a:lnTo>
                  <a:pt x="256" y="1495"/>
                </a:lnTo>
                <a:lnTo>
                  <a:pt x="230" y="1460"/>
                </a:lnTo>
                <a:lnTo>
                  <a:pt x="208" y="1425"/>
                </a:lnTo>
                <a:lnTo>
                  <a:pt x="187" y="1387"/>
                </a:lnTo>
                <a:lnTo>
                  <a:pt x="167" y="1348"/>
                </a:lnTo>
                <a:lnTo>
                  <a:pt x="149" y="1309"/>
                </a:lnTo>
                <a:lnTo>
                  <a:pt x="133" y="1269"/>
                </a:lnTo>
                <a:lnTo>
                  <a:pt x="120" y="1229"/>
                </a:lnTo>
                <a:lnTo>
                  <a:pt x="107" y="1186"/>
                </a:lnTo>
                <a:lnTo>
                  <a:pt x="97" y="1144"/>
                </a:lnTo>
                <a:lnTo>
                  <a:pt x="89" y="1100"/>
                </a:lnTo>
                <a:lnTo>
                  <a:pt x="84" y="1055"/>
                </a:lnTo>
                <a:lnTo>
                  <a:pt x="80" y="1010"/>
                </a:lnTo>
                <a:lnTo>
                  <a:pt x="79" y="966"/>
                </a:lnTo>
                <a:lnTo>
                  <a:pt x="80" y="920"/>
                </a:lnTo>
                <a:lnTo>
                  <a:pt x="84" y="875"/>
                </a:lnTo>
                <a:lnTo>
                  <a:pt x="89" y="830"/>
                </a:lnTo>
                <a:lnTo>
                  <a:pt x="97" y="787"/>
                </a:lnTo>
                <a:lnTo>
                  <a:pt x="107" y="744"/>
                </a:lnTo>
                <a:lnTo>
                  <a:pt x="120" y="703"/>
                </a:lnTo>
                <a:lnTo>
                  <a:pt x="133" y="661"/>
                </a:lnTo>
                <a:lnTo>
                  <a:pt x="149" y="621"/>
                </a:lnTo>
                <a:lnTo>
                  <a:pt x="167" y="582"/>
                </a:lnTo>
                <a:lnTo>
                  <a:pt x="187" y="544"/>
                </a:lnTo>
                <a:lnTo>
                  <a:pt x="208" y="507"/>
                </a:lnTo>
                <a:lnTo>
                  <a:pt x="231" y="471"/>
                </a:lnTo>
                <a:lnTo>
                  <a:pt x="256" y="436"/>
                </a:lnTo>
                <a:lnTo>
                  <a:pt x="282" y="403"/>
                </a:lnTo>
                <a:lnTo>
                  <a:pt x="310" y="370"/>
                </a:lnTo>
                <a:lnTo>
                  <a:pt x="339" y="339"/>
                </a:lnTo>
                <a:lnTo>
                  <a:pt x="370" y="310"/>
                </a:lnTo>
                <a:lnTo>
                  <a:pt x="402" y="282"/>
                </a:lnTo>
                <a:lnTo>
                  <a:pt x="435" y="256"/>
                </a:lnTo>
                <a:lnTo>
                  <a:pt x="470" y="231"/>
                </a:lnTo>
                <a:lnTo>
                  <a:pt x="506" y="208"/>
                </a:lnTo>
                <a:lnTo>
                  <a:pt x="544" y="187"/>
                </a:lnTo>
                <a:lnTo>
                  <a:pt x="582" y="168"/>
                </a:lnTo>
                <a:lnTo>
                  <a:pt x="621" y="150"/>
                </a:lnTo>
                <a:lnTo>
                  <a:pt x="661" y="133"/>
                </a:lnTo>
                <a:lnTo>
                  <a:pt x="701" y="119"/>
                </a:lnTo>
                <a:lnTo>
                  <a:pt x="744" y="107"/>
                </a:lnTo>
                <a:lnTo>
                  <a:pt x="787" y="97"/>
                </a:lnTo>
                <a:lnTo>
                  <a:pt x="830" y="89"/>
                </a:lnTo>
                <a:lnTo>
                  <a:pt x="875" y="84"/>
                </a:lnTo>
                <a:lnTo>
                  <a:pt x="920" y="80"/>
                </a:lnTo>
                <a:lnTo>
                  <a:pt x="964" y="79"/>
                </a:lnTo>
                <a:lnTo>
                  <a:pt x="1010" y="80"/>
                </a:lnTo>
                <a:lnTo>
                  <a:pt x="1055" y="84"/>
                </a:lnTo>
                <a:lnTo>
                  <a:pt x="1100" y="89"/>
                </a:lnTo>
                <a:lnTo>
                  <a:pt x="1143" y="97"/>
                </a:lnTo>
                <a:lnTo>
                  <a:pt x="1186" y="107"/>
                </a:lnTo>
                <a:lnTo>
                  <a:pt x="1227" y="119"/>
                </a:lnTo>
                <a:lnTo>
                  <a:pt x="1269" y="133"/>
                </a:lnTo>
                <a:lnTo>
                  <a:pt x="1309" y="150"/>
                </a:lnTo>
                <a:lnTo>
                  <a:pt x="1348" y="166"/>
                </a:lnTo>
                <a:lnTo>
                  <a:pt x="1386" y="187"/>
                </a:lnTo>
                <a:lnTo>
                  <a:pt x="1423" y="208"/>
                </a:lnTo>
                <a:lnTo>
                  <a:pt x="1460" y="231"/>
                </a:lnTo>
                <a:lnTo>
                  <a:pt x="1495" y="256"/>
                </a:lnTo>
                <a:lnTo>
                  <a:pt x="1527" y="282"/>
                </a:lnTo>
                <a:lnTo>
                  <a:pt x="1560" y="310"/>
                </a:lnTo>
                <a:lnTo>
                  <a:pt x="1591" y="339"/>
                </a:lnTo>
                <a:lnTo>
                  <a:pt x="1620" y="370"/>
                </a:lnTo>
                <a:lnTo>
                  <a:pt x="1648" y="403"/>
                </a:lnTo>
                <a:lnTo>
                  <a:pt x="1674" y="435"/>
                </a:lnTo>
                <a:lnTo>
                  <a:pt x="1699" y="471"/>
                </a:lnTo>
                <a:lnTo>
                  <a:pt x="1722" y="507"/>
                </a:lnTo>
                <a:lnTo>
                  <a:pt x="1743" y="544"/>
                </a:lnTo>
                <a:lnTo>
                  <a:pt x="1763" y="582"/>
                </a:lnTo>
                <a:lnTo>
                  <a:pt x="1780" y="621"/>
                </a:lnTo>
                <a:lnTo>
                  <a:pt x="1797" y="661"/>
                </a:lnTo>
                <a:lnTo>
                  <a:pt x="1810" y="703"/>
                </a:lnTo>
                <a:lnTo>
                  <a:pt x="1823" y="744"/>
                </a:lnTo>
                <a:lnTo>
                  <a:pt x="1833" y="787"/>
                </a:lnTo>
                <a:lnTo>
                  <a:pt x="1841" y="830"/>
                </a:lnTo>
                <a:lnTo>
                  <a:pt x="1846" y="875"/>
                </a:lnTo>
                <a:lnTo>
                  <a:pt x="1850" y="920"/>
                </a:lnTo>
                <a:lnTo>
                  <a:pt x="1851" y="966"/>
                </a:lnTo>
                <a:lnTo>
                  <a:pt x="1850" y="1010"/>
                </a:lnTo>
                <a:lnTo>
                  <a:pt x="1846" y="1055"/>
                </a:lnTo>
                <a:lnTo>
                  <a:pt x="1841" y="1100"/>
                </a:lnTo>
                <a:lnTo>
                  <a:pt x="1833" y="1144"/>
                </a:lnTo>
                <a:lnTo>
                  <a:pt x="1823" y="1186"/>
                </a:lnTo>
                <a:lnTo>
                  <a:pt x="1810" y="1229"/>
                </a:lnTo>
                <a:lnTo>
                  <a:pt x="1797" y="1269"/>
                </a:lnTo>
                <a:lnTo>
                  <a:pt x="1780" y="1309"/>
                </a:lnTo>
                <a:lnTo>
                  <a:pt x="1763" y="1348"/>
                </a:lnTo>
                <a:lnTo>
                  <a:pt x="1743" y="1387"/>
                </a:lnTo>
                <a:lnTo>
                  <a:pt x="1722" y="1425"/>
                </a:lnTo>
                <a:lnTo>
                  <a:pt x="1699" y="1460"/>
                </a:lnTo>
                <a:lnTo>
                  <a:pt x="1674" y="1495"/>
                </a:lnTo>
                <a:lnTo>
                  <a:pt x="1648" y="1529"/>
                </a:lnTo>
                <a:lnTo>
                  <a:pt x="1620" y="1560"/>
                </a:lnTo>
                <a:lnTo>
                  <a:pt x="1591" y="1591"/>
                </a:lnTo>
                <a:lnTo>
                  <a:pt x="1560" y="1620"/>
                </a:lnTo>
                <a:lnTo>
                  <a:pt x="1527" y="1648"/>
                </a:lnTo>
                <a:lnTo>
                  <a:pt x="1495" y="1674"/>
                </a:lnTo>
                <a:lnTo>
                  <a:pt x="1460" y="1700"/>
                </a:lnTo>
                <a:lnTo>
                  <a:pt x="1423" y="1722"/>
                </a:lnTo>
                <a:lnTo>
                  <a:pt x="1386" y="1744"/>
                </a:lnTo>
                <a:lnTo>
                  <a:pt x="1348" y="1764"/>
                </a:lnTo>
                <a:lnTo>
                  <a:pt x="1309" y="1782"/>
                </a:lnTo>
                <a:lnTo>
                  <a:pt x="1269" y="1797"/>
                </a:lnTo>
                <a:lnTo>
                  <a:pt x="1227" y="1811"/>
                </a:lnTo>
                <a:lnTo>
                  <a:pt x="1186" y="1823"/>
                </a:lnTo>
                <a:lnTo>
                  <a:pt x="1143" y="1833"/>
                </a:lnTo>
                <a:lnTo>
                  <a:pt x="1100" y="1841"/>
                </a:lnTo>
                <a:lnTo>
                  <a:pt x="1055" y="1847"/>
                </a:lnTo>
                <a:lnTo>
                  <a:pt x="1010" y="1850"/>
                </a:lnTo>
                <a:lnTo>
                  <a:pt x="964" y="1851"/>
                </a:lnTo>
                <a:close/>
                <a:moveTo>
                  <a:pt x="2240" y="2171"/>
                </a:moveTo>
                <a:lnTo>
                  <a:pt x="1682" y="1612"/>
                </a:lnTo>
                <a:lnTo>
                  <a:pt x="1710" y="1579"/>
                </a:lnTo>
                <a:lnTo>
                  <a:pt x="1737" y="1545"/>
                </a:lnTo>
                <a:lnTo>
                  <a:pt x="1762" y="1510"/>
                </a:lnTo>
                <a:lnTo>
                  <a:pt x="1786" y="1474"/>
                </a:lnTo>
                <a:lnTo>
                  <a:pt x="1808" y="1436"/>
                </a:lnTo>
                <a:lnTo>
                  <a:pt x="1828" y="1398"/>
                </a:lnTo>
                <a:lnTo>
                  <a:pt x="1847" y="1357"/>
                </a:lnTo>
                <a:lnTo>
                  <a:pt x="1864" y="1317"/>
                </a:lnTo>
                <a:lnTo>
                  <a:pt x="1879" y="1276"/>
                </a:lnTo>
                <a:lnTo>
                  <a:pt x="1892" y="1234"/>
                </a:lnTo>
                <a:lnTo>
                  <a:pt x="1903" y="1191"/>
                </a:lnTo>
                <a:lnTo>
                  <a:pt x="1913" y="1147"/>
                </a:lnTo>
                <a:lnTo>
                  <a:pt x="1920" y="1102"/>
                </a:lnTo>
                <a:lnTo>
                  <a:pt x="1926" y="1057"/>
                </a:lnTo>
                <a:lnTo>
                  <a:pt x="1929" y="1012"/>
                </a:lnTo>
                <a:lnTo>
                  <a:pt x="1930" y="966"/>
                </a:lnTo>
                <a:lnTo>
                  <a:pt x="1929" y="915"/>
                </a:lnTo>
                <a:lnTo>
                  <a:pt x="1926" y="867"/>
                </a:lnTo>
                <a:lnTo>
                  <a:pt x="1919" y="818"/>
                </a:lnTo>
                <a:lnTo>
                  <a:pt x="1911" y="771"/>
                </a:lnTo>
                <a:lnTo>
                  <a:pt x="1900" y="724"/>
                </a:lnTo>
                <a:lnTo>
                  <a:pt x="1887" y="678"/>
                </a:lnTo>
                <a:lnTo>
                  <a:pt x="1872" y="633"/>
                </a:lnTo>
                <a:lnTo>
                  <a:pt x="1854" y="590"/>
                </a:lnTo>
                <a:lnTo>
                  <a:pt x="1835" y="547"/>
                </a:lnTo>
                <a:lnTo>
                  <a:pt x="1814" y="506"/>
                </a:lnTo>
                <a:lnTo>
                  <a:pt x="1790" y="465"/>
                </a:lnTo>
                <a:lnTo>
                  <a:pt x="1766" y="426"/>
                </a:lnTo>
                <a:lnTo>
                  <a:pt x="1739" y="388"/>
                </a:lnTo>
                <a:lnTo>
                  <a:pt x="1710" y="351"/>
                </a:lnTo>
                <a:lnTo>
                  <a:pt x="1680" y="316"/>
                </a:lnTo>
                <a:lnTo>
                  <a:pt x="1647" y="283"/>
                </a:lnTo>
                <a:lnTo>
                  <a:pt x="1614" y="250"/>
                </a:lnTo>
                <a:lnTo>
                  <a:pt x="1579" y="220"/>
                </a:lnTo>
                <a:lnTo>
                  <a:pt x="1542" y="191"/>
                </a:lnTo>
                <a:lnTo>
                  <a:pt x="1504" y="164"/>
                </a:lnTo>
                <a:lnTo>
                  <a:pt x="1465" y="140"/>
                </a:lnTo>
                <a:lnTo>
                  <a:pt x="1424" y="116"/>
                </a:lnTo>
                <a:lnTo>
                  <a:pt x="1383" y="95"/>
                </a:lnTo>
                <a:lnTo>
                  <a:pt x="1340" y="76"/>
                </a:lnTo>
                <a:lnTo>
                  <a:pt x="1297" y="58"/>
                </a:lnTo>
                <a:lnTo>
                  <a:pt x="1252" y="43"/>
                </a:lnTo>
                <a:lnTo>
                  <a:pt x="1206" y="30"/>
                </a:lnTo>
                <a:lnTo>
                  <a:pt x="1159" y="19"/>
                </a:lnTo>
                <a:lnTo>
                  <a:pt x="1112" y="11"/>
                </a:lnTo>
                <a:lnTo>
                  <a:pt x="1064" y="4"/>
                </a:lnTo>
                <a:lnTo>
                  <a:pt x="1015" y="1"/>
                </a:lnTo>
                <a:lnTo>
                  <a:pt x="964" y="0"/>
                </a:lnTo>
                <a:lnTo>
                  <a:pt x="915" y="1"/>
                </a:lnTo>
                <a:lnTo>
                  <a:pt x="866" y="4"/>
                </a:lnTo>
                <a:lnTo>
                  <a:pt x="818" y="11"/>
                </a:lnTo>
                <a:lnTo>
                  <a:pt x="771" y="19"/>
                </a:lnTo>
                <a:lnTo>
                  <a:pt x="724" y="30"/>
                </a:lnTo>
                <a:lnTo>
                  <a:pt x="678" y="43"/>
                </a:lnTo>
                <a:lnTo>
                  <a:pt x="633" y="58"/>
                </a:lnTo>
                <a:lnTo>
                  <a:pt x="590" y="76"/>
                </a:lnTo>
                <a:lnTo>
                  <a:pt x="547" y="95"/>
                </a:lnTo>
                <a:lnTo>
                  <a:pt x="506" y="116"/>
                </a:lnTo>
                <a:lnTo>
                  <a:pt x="464" y="140"/>
                </a:lnTo>
                <a:lnTo>
                  <a:pt x="425" y="164"/>
                </a:lnTo>
                <a:lnTo>
                  <a:pt x="388" y="192"/>
                </a:lnTo>
                <a:lnTo>
                  <a:pt x="351" y="220"/>
                </a:lnTo>
                <a:lnTo>
                  <a:pt x="316" y="250"/>
                </a:lnTo>
                <a:lnTo>
                  <a:pt x="283" y="283"/>
                </a:lnTo>
                <a:lnTo>
                  <a:pt x="250" y="316"/>
                </a:lnTo>
                <a:lnTo>
                  <a:pt x="220" y="351"/>
                </a:lnTo>
                <a:lnTo>
                  <a:pt x="191" y="388"/>
                </a:lnTo>
                <a:lnTo>
                  <a:pt x="164" y="426"/>
                </a:lnTo>
                <a:lnTo>
                  <a:pt x="140" y="465"/>
                </a:lnTo>
                <a:lnTo>
                  <a:pt x="116" y="506"/>
                </a:lnTo>
                <a:lnTo>
                  <a:pt x="95" y="547"/>
                </a:lnTo>
                <a:lnTo>
                  <a:pt x="76" y="590"/>
                </a:lnTo>
                <a:lnTo>
                  <a:pt x="58" y="633"/>
                </a:lnTo>
                <a:lnTo>
                  <a:pt x="43" y="678"/>
                </a:lnTo>
                <a:lnTo>
                  <a:pt x="30" y="724"/>
                </a:lnTo>
                <a:lnTo>
                  <a:pt x="19" y="771"/>
                </a:lnTo>
                <a:lnTo>
                  <a:pt x="11" y="818"/>
                </a:lnTo>
                <a:lnTo>
                  <a:pt x="4" y="867"/>
                </a:lnTo>
                <a:lnTo>
                  <a:pt x="1" y="915"/>
                </a:lnTo>
                <a:lnTo>
                  <a:pt x="0" y="966"/>
                </a:lnTo>
                <a:lnTo>
                  <a:pt x="1" y="1015"/>
                </a:lnTo>
                <a:lnTo>
                  <a:pt x="4" y="1064"/>
                </a:lnTo>
                <a:lnTo>
                  <a:pt x="11" y="1112"/>
                </a:lnTo>
                <a:lnTo>
                  <a:pt x="19" y="1159"/>
                </a:lnTo>
                <a:lnTo>
                  <a:pt x="30" y="1206"/>
                </a:lnTo>
                <a:lnTo>
                  <a:pt x="43" y="1252"/>
                </a:lnTo>
                <a:lnTo>
                  <a:pt x="58" y="1297"/>
                </a:lnTo>
                <a:lnTo>
                  <a:pt x="76" y="1341"/>
                </a:lnTo>
                <a:lnTo>
                  <a:pt x="95" y="1383"/>
                </a:lnTo>
                <a:lnTo>
                  <a:pt x="116" y="1426"/>
                </a:lnTo>
                <a:lnTo>
                  <a:pt x="140" y="1466"/>
                </a:lnTo>
                <a:lnTo>
                  <a:pt x="164" y="1505"/>
                </a:lnTo>
                <a:lnTo>
                  <a:pt x="191" y="1542"/>
                </a:lnTo>
                <a:lnTo>
                  <a:pt x="220" y="1579"/>
                </a:lnTo>
                <a:lnTo>
                  <a:pt x="250" y="1614"/>
                </a:lnTo>
                <a:lnTo>
                  <a:pt x="283" y="1647"/>
                </a:lnTo>
                <a:lnTo>
                  <a:pt x="316" y="1680"/>
                </a:lnTo>
                <a:lnTo>
                  <a:pt x="351" y="1710"/>
                </a:lnTo>
                <a:lnTo>
                  <a:pt x="388" y="1739"/>
                </a:lnTo>
                <a:lnTo>
                  <a:pt x="425" y="1766"/>
                </a:lnTo>
                <a:lnTo>
                  <a:pt x="464" y="1791"/>
                </a:lnTo>
                <a:lnTo>
                  <a:pt x="504" y="1814"/>
                </a:lnTo>
                <a:lnTo>
                  <a:pt x="547" y="1835"/>
                </a:lnTo>
                <a:lnTo>
                  <a:pt x="590" y="1854"/>
                </a:lnTo>
                <a:lnTo>
                  <a:pt x="633" y="1872"/>
                </a:lnTo>
                <a:lnTo>
                  <a:pt x="678" y="1887"/>
                </a:lnTo>
                <a:lnTo>
                  <a:pt x="724" y="1900"/>
                </a:lnTo>
                <a:lnTo>
                  <a:pt x="771" y="1912"/>
                </a:lnTo>
                <a:lnTo>
                  <a:pt x="818" y="1919"/>
                </a:lnTo>
                <a:lnTo>
                  <a:pt x="866" y="1926"/>
                </a:lnTo>
                <a:lnTo>
                  <a:pt x="915" y="1929"/>
                </a:lnTo>
                <a:lnTo>
                  <a:pt x="964" y="1931"/>
                </a:lnTo>
                <a:lnTo>
                  <a:pt x="966" y="1931"/>
                </a:lnTo>
                <a:lnTo>
                  <a:pt x="989" y="1931"/>
                </a:lnTo>
                <a:lnTo>
                  <a:pt x="1013" y="1929"/>
                </a:lnTo>
                <a:lnTo>
                  <a:pt x="1036" y="1928"/>
                </a:lnTo>
                <a:lnTo>
                  <a:pt x="1060" y="1926"/>
                </a:lnTo>
                <a:lnTo>
                  <a:pt x="1083" y="1924"/>
                </a:lnTo>
                <a:lnTo>
                  <a:pt x="1105" y="1920"/>
                </a:lnTo>
                <a:lnTo>
                  <a:pt x="1129" y="1917"/>
                </a:lnTo>
                <a:lnTo>
                  <a:pt x="1151" y="1913"/>
                </a:lnTo>
                <a:lnTo>
                  <a:pt x="1196" y="1903"/>
                </a:lnTo>
                <a:lnTo>
                  <a:pt x="1241" y="1891"/>
                </a:lnTo>
                <a:lnTo>
                  <a:pt x="1283" y="1877"/>
                </a:lnTo>
                <a:lnTo>
                  <a:pt x="1326" y="1861"/>
                </a:lnTo>
                <a:lnTo>
                  <a:pt x="1367" y="1843"/>
                </a:lnTo>
                <a:lnTo>
                  <a:pt x="1408" y="1823"/>
                </a:lnTo>
                <a:lnTo>
                  <a:pt x="1447" y="1802"/>
                </a:lnTo>
                <a:lnTo>
                  <a:pt x="1485" y="1778"/>
                </a:lnTo>
                <a:lnTo>
                  <a:pt x="1522" y="1754"/>
                </a:lnTo>
                <a:lnTo>
                  <a:pt x="1558" y="1727"/>
                </a:lnTo>
                <a:lnTo>
                  <a:pt x="1592" y="1699"/>
                </a:lnTo>
                <a:lnTo>
                  <a:pt x="1626" y="1669"/>
                </a:lnTo>
                <a:lnTo>
                  <a:pt x="2184" y="2227"/>
                </a:lnTo>
                <a:lnTo>
                  <a:pt x="2240" y="2171"/>
                </a:lnTo>
                <a:close/>
              </a:path>
            </a:pathLst>
          </a:custGeom>
          <a:solidFill>
            <a:srgbClr val="3498db"/>
          </a:solidFill>
          <a:ln>
            <a:noFill/>
          </a:ln>
        </p:spPr>
        <p:style>
          <a:lnRef idx="0"/>
          <a:fillRef idx="0"/>
          <a:effectRef idx="0"/>
          <a:fontRef idx="minor"/>
        </p:style>
      </p:sp>
      <p:sp>
        <p:nvSpPr>
          <p:cNvPr id="453" name="CustomShape 38"/>
          <p:cNvSpPr/>
          <p:nvPr/>
        </p:nvSpPr>
        <p:spPr>
          <a:xfrm>
            <a:off x="8360280" y="2346840"/>
            <a:ext cx="150840" cy="120240"/>
          </a:xfrm>
          <a:custGeom>
            <a:avLst/>
            <a:gdLst/>
            <a:ahLst/>
            <a:rect l="l" t="t" r="r" b="b"/>
            <a:pathLst>
              <a:path w="1200" h="959">
                <a:moveTo>
                  <a:pt x="880" y="880"/>
                </a:moveTo>
                <a:lnTo>
                  <a:pt x="880" y="79"/>
                </a:lnTo>
                <a:lnTo>
                  <a:pt x="960" y="79"/>
                </a:lnTo>
                <a:lnTo>
                  <a:pt x="960" y="880"/>
                </a:lnTo>
                <a:lnTo>
                  <a:pt x="880" y="880"/>
                </a:lnTo>
                <a:close/>
                <a:moveTo>
                  <a:pt x="560" y="880"/>
                </a:moveTo>
                <a:lnTo>
                  <a:pt x="560" y="319"/>
                </a:lnTo>
                <a:lnTo>
                  <a:pt x="640" y="319"/>
                </a:lnTo>
                <a:lnTo>
                  <a:pt x="640" y="880"/>
                </a:lnTo>
                <a:lnTo>
                  <a:pt x="560" y="880"/>
                </a:lnTo>
                <a:close/>
                <a:moveTo>
                  <a:pt x="240" y="880"/>
                </a:moveTo>
                <a:lnTo>
                  <a:pt x="240" y="560"/>
                </a:lnTo>
                <a:lnTo>
                  <a:pt x="320" y="560"/>
                </a:lnTo>
                <a:lnTo>
                  <a:pt x="320" y="880"/>
                </a:lnTo>
                <a:lnTo>
                  <a:pt x="240" y="880"/>
                </a:lnTo>
                <a:close/>
                <a:moveTo>
                  <a:pt x="1160" y="880"/>
                </a:moveTo>
                <a:lnTo>
                  <a:pt x="1040" y="880"/>
                </a:lnTo>
                <a:lnTo>
                  <a:pt x="1040" y="0"/>
                </a:lnTo>
                <a:lnTo>
                  <a:pt x="800" y="0"/>
                </a:lnTo>
                <a:lnTo>
                  <a:pt x="800" y="880"/>
                </a:lnTo>
                <a:lnTo>
                  <a:pt x="720" y="880"/>
                </a:lnTo>
                <a:lnTo>
                  <a:pt x="720" y="239"/>
                </a:lnTo>
                <a:lnTo>
                  <a:pt x="480" y="239"/>
                </a:lnTo>
                <a:lnTo>
                  <a:pt x="480" y="880"/>
                </a:lnTo>
                <a:lnTo>
                  <a:pt x="400" y="880"/>
                </a:lnTo>
                <a:lnTo>
                  <a:pt x="400" y="479"/>
                </a:lnTo>
                <a:lnTo>
                  <a:pt x="160" y="479"/>
                </a:lnTo>
                <a:lnTo>
                  <a:pt x="160" y="880"/>
                </a:lnTo>
                <a:lnTo>
                  <a:pt x="41" y="880"/>
                </a:lnTo>
                <a:lnTo>
                  <a:pt x="33" y="880"/>
                </a:lnTo>
                <a:lnTo>
                  <a:pt x="25" y="882"/>
                </a:lnTo>
                <a:lnTo>
                  <a:pt x="18" y="886"/>
                </a:lnTo>
                <a:lnTo>
                  <a:pt x="11" y="891"/>
                </a:lnTo>
                <a:lnTo>
                  <a:pt x="7" y="896"/>
                </a:lnTo>
                <a:lnTo>
                  <a:pt x="4" y="904"/>
                </a:lnTo>
                <a:lnTo>
                  <a:pt x="1" y="911"/>
                </a:lnTo>
                <a:lnTo>
                  <a:pt x="0" y="919"/>
                </a:lnTo>
                <a:lnTo>
                  <a:pt x="1" y="928"/>
                </a:lnTo>
                <a:lnTo>
                  <a:pt x="4" y="935"/>
                </a:lnTo>
                <a:lnTo>
                  <a:pt x="7" y="941"/>
                </a:lnTo>
                <a:lnTo>
                  <a:pt x="11" y="948"/>
                </a:lnTo>
                <a:lnTo>
                  <a:pt x="18" y="952"/>
                </a:lnTo>
                <a:lnTo>
                  <a:pt x="25" y="956"/>
                </a:lnTo>
                <a:lnTo>
                  <a:pt x="33" y="958"/>
                </a:lnTo>
                <a:lnTo>
                  <a:pt x="41" y="959"/>
                </a:lnTo>
                <a:lnTo>
                  <a:pt x="160" y="959"/>
                </a:lnTo>
                <a:lnTo>
                  <a:pt x="400" y="959"/>
                </a:lnTo>
                <a:lnTo>
                  <a:pt x="480" y="959"/>
                </a:lnTo>
                <a:lnTo>
                  <a:pt x="720" y="959"/>
                </a:lnTo>
                <a:lnTo>
                  <a:pt x="800" y="959"/>
                </a:lnTo>
                <a:lnTo>
                  <a:pt x="1040" y="959"/>
                </a:lnTo>
                <a:lnTo>
                  <a:pt x="1160" y="959"/>
                </a:lnTo>
                <a:lnTo>
                  <a:pt x="1168" y="958"/>
                </a:lnTo>
                <a:lnTo>
                  <a:pt x="1175" y="956"/>
                </a:lnTo>
                <a:lnTo>
                  <a:pt x="1182" y="952"/>
                </a:lnTo>
                <a:lnTo>
                  <a:pt x="1188" y="948"/>
                </a:lnTo>
                <a:lnTo>
                  <a:pt x="1193" y="941"/>
                </a:lnTo>
                <a:lnTo>
                  <a:pt x="1197" y="935"/>
                </a:lnTo>
                <a:lnTo>
                  <a:pt x="1199" y="928"/>
                </a:lnTo>
                <a:lnTo>
                  <a:pt x="1200" y="919"/>
                </a:lnTo>
                <a:lnTo>
                  <a:pt x="1199" y="911"/>
                </a:lnTo>
                <a:lnTo>
                  <a:pt x="1197" y="904"/>
                </a:lnTo>
                <a:lnTo>
                  <a:pt x="1193" y="896"/>
                </a:lnTo>
                <a:lnTo>
                  <a:pt x="1188" y="891"/>
                </a:lnTo>
                <a:lnTo>
                  <a:pt x="1182" y="886"/>
                </a:lnTo>
                <a:lnTo>
                  <a:pt x="1175" y="882"/>
                </a:lnTo>
                <a:lnTo>
                  <a:pt x="1168" y="880"/>
                </a:lnTo>
                <a:lnTo>
                  <a:pt x="1160" y="880"/>
                </a:lnTo>
                <a:close/>
              </a:path>
            </a:pathLst>
          </a:custGeom>
          <a:solidFill>
            <a:srgbClr val="3498db"/>
          </a:solidFill>
          <a:ln>
            <a:noFill/>
          </a:ln>
        </p:spPr>
        <p:style>
          <a:lnRef idx="0"/>
          <a:fillRef idx="0"/>
          <a:effectRef idx="0"/>
          <a:fontRef idx="minor"/>
        </p:style>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2023-09-04T13:06:16Z</dcterms:created>
  <dc:creator/>
  <dc:description>Use this slide to present your sales and marketing methods. Illustrations and text are editable. Designed by &lt;a href="http://slideshop.com"&gt;Slideshop&lt;/a&gt;.
</dc:description>
  <cp:keywords>presentation sales presentation sales slide template</cp:keywords>
  <dc:language>en-US</dc:language>
  <cp:lastModifiedBy/>
  <cp:revision>1</cp:revision>
  <dc:subject>To see the entire sales presentation deck, please check this &lt;a href="https://slideshop.com/PowerPoint-Sales-Methods-Flat"&gt;link&lt;/a&gt;.</dc:subject>
  <dc:title>Sales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8D926220-3983-40B5-B681-AC23B602D030</vt:lpwstr>
  </property>
  <property fmtid="{D5CDD505-2E9C-101B-9397-08002B2CF9AE}" pid="3" name="ArticulatePath">
    <vt:lpwstr>SLIDESHOP DESIGN STYLE 2014 - SWOT 1</vt:lpwstr>
  </property>
  <property fmtid="{D5CDD505-2E9C-101B-9397-08002B2CF9AE}" pid="4" name="License">
    <vt:lpwstr>Download this slide for personal use. </vt:lpwstr>
  </property>
</Properties>
</file>