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02208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45720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02208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323964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45720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7200" y="3682440"/>
            <a:ext cx="822924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7424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457200" y="3682440"/>
            <a:ext cx="40158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body"/>
          </p:nvPr>
        </p:nvSpPr>
        <p:spPr>
          <a:xfrm>
            <a:off x="602208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body"/>
          </p:nvPr>
        </p:nvSpPr>
        <p:spPr>
          <a:xfrm>
            <a:off x="323964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7"/>
          <p:cNvSpPr>
            <a:spLocks noGrp="1"/>
          </p:cNvSpPr>
          <p:nvPr>
            <p:ph type="body"/>
          </p:nvPr>
        </p:nvSpPr>
        <p:spPr>
          <a:xfrm>
            <a:off x="457200" y="3682440"/>
            <a:ext cx="26496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91566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d9d9d9"/>
              </a:gs>
              <a:gs pos="100000">
                <a:srgbClr val="f2f2f2"/>
              </a:gs>
            </a:gsLst>
            <a:lin ang="1782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12600" y="3848040"/>
            <a:ext cx="9144000" cy="3008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>
              <a:alpha val="49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cxnSp>
        <p:nvCxnSpPr>
          <p:cNvPr id="3" name="Line 4"/>
          <p:cNvCxnSpPr/>
          <p:nvPr/>
        </p:nvCxnSpPr>
        <p:spPr>
          <a:xfrm>
            <a:off x="-114840" y="3554280"/>
            <a:ext cx="9254520" cy="360"/>
          </a:xfrm>
          <a:prstGeom prst="straightConnector1">
            <a:avLst/>
          </a:prstGeom>
          <a:ln w="12600">
            <a:solidFill>
              <a:srgbClr val="f2f2f2"/>
            </a:solidFill>
            <a:miter/>
          </a:ln>
        </p:spPr>
      </p:cxn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6600960" y="6356520"/>
            <a:ext cx="2057400" cy="3650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PRESENTER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COMPANY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492120" y="6356520"/>
            <a:ext cx="2057400" cy="3650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7A61873F-8A91-4561-AEDC-99C25E2C5D05}" type="slidenum"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|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0"/>
            <a:ext cx="91566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d9d9d9"/>
              </a:gs>
              <a:gs pos="100000">
                <a:srgbClr val="f2f2f2"/>
              </a:gs>
            </a:gsLst>
            <a:lin ang="1782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3"/>
          <p:cNvSpPr/>
          <p:nvPr/>
        </p:nvSpPr>
        <p:spPr>
          <a:xfrm>
            <a:off x="12600" y="3848040"/>
            <a:ext cx="9144000" cy="3008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>
              <a:alpha val="49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cxnSp>
        <p:nvCxnSpPr>
          <p:cNvPr id="48" name="Line 4"/>
          <p:cNvCxnSpPr/>
          <p:nvPr/>
        </p:nvCxnSpPr>
        <p:spPr>
          <a:xfrm>
            <a:off x="-114840" y="3554280"/>
            <a:ext cx="9254520" cy="360"/>
          </a:xfrm>
          <a:prstGeom prst="straightConnector1">
            <a:avLst/>
          </a:prstGeom>
          <a:ln w="12600">
            <a:solidFill>
              <a:srgbClr val="f2f2f2"/>
            </a:solidFill>
            <a:miter/>
          </a:ln>
        </p:spPr>
      </p:cxnSp>
      <p:sp>
        <p:nvSpPr>
          <p:cNvPr id="49" name="PlaceHolder 5"/>
          <p:cNvSpPr>
            <a:spLocks noGrp="1"/>
          </p:cNvSpPr>
          <p:nvPr>
            <p:ph type="subTitle"/>
          </p:nvPr>
        </p:nvSpPr>
        <p:spPr>
          <a:xfrm>
            <a:off x="628560" y="866520"/>
            <a:ext cx="7891200" cy="274320"/>
          </a:xfrm>
          <a:prstGeom prst="rect">
            <a:avLst/>
          </a:prstGeom>
        </p:spPr>
        <p:txBody>
          <a:bodyPr anchorCtr="1"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subtitle style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/>
          </p:nvPr>
        </p:nvSpPr>
        <p:spPr>
          <a:xfrm>
            <a:off x="6600960" y="6356520"/>
            <a:ext cx="2057400" cy="3650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PRESENTER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COMPANY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sldNum"/>
          </p:nvPr>
        </p:nvSpPr>
        <p:spPr>
          <a:xfrm>
            <a:off x="492120" y="6356520"/>
            <a:ext cx="2057400" cy="3650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FCC94949-6447-43D1-9D05-6624606F4740}" type="slidenum"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|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cxnSp>
        <p:nvCxnSpPr>
          <p:cNvPr id="53" name="Line 9"/>
          <p:cNvCxnSpPr/>
          <p:nvPr/>
        </p:nvCxnSpPr>
        <p:spPr>
          <a:xfrm>
            <a:off x="3407760" y="1136880"/>
            <a:ext cx="2328840" cy="360"/>
          </a:xfrm>
          <a:prstGeom prst="straightConnector1">
            <a:avLst/>
          </a:prstGeom>
          <a:ln w="12600">
            <a:solidFill>
              <a:srgbClr val="000000"/>
            </a:solidFill>
            <a:miter/>
          </a:ln>
        </p:spPr>
      </p:cxnSp>
      <p:sp>
        <p:nvSpPr>
          <p:cNvPr id="54" name="PlaceHolder 10"/>
          <p:cNvSpPr>
            <a:spLocks noGrp="1"/>
          </p:cNvSpPr>
          <p:nvPr>
            <p:ph type="title"/>
          </p:nvPr>
        </p:nvSpPr>
        <p:spPr>
          <a:xfrm>
            <a:off x="628560" y="404640"/>
            <a:ext cx="7886880" cy="461520"/>
          </a:xfrm>
          <a:prstGeom prst="rect">
            <a:avLst/>
          </a:prstGeom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0" y="0"/>
            <a:ext cx="91566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d9d9d9"/>
              </a:gs>
              <a:gs pos="100000">
                <a:srgbClr val="f2f2f2"/>
              </a:gs>
            </a:gsLst>
            <a:lin ang="1782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3"/>
          <p:cNvSpPr/>
          <p:nvPr/>
        </p:nvSpPr>
        <p:spPr>
          <a:xfrm>
            <a:off x="12600" y="3848040"/>
            <a:ext cx="9144000" cy="3008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>
              <a:alpha val="49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cxnSp>
        <p:nvCxnSpPr>
          <p:cNvPr id="95" name="Line 4"/>
          <p:cNvCxnSpPr/>
          <p:nvPr/>
        </p:nvCxnSpPr>
        <p:spPr>
          <a:xfrm>
            <a:off x="-114840" y="3554280"/>
            <a:ext cx="9254520" cy="360"/>
          </a:xfrm>
          <a:prstGeom prst="straightConnector1">
            <a:avLst/>
          </a:prstGeom>
          <a:ln w="12600">
            <a:solidFill>
              <a:srgbClr val="f2f2f2"/>
            </a:solidFill>
            <a:miter/>
          </a:ln>
        </p:spPr>
      </p:cxnSp>
      <p:sp>
        <p:nvSpPr>
          <p:cNvPr id="96" name="CustomShape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PlaceHolder 6"/>
          <p:cNvSpPr>
            <a:spLocks noGrp="1"/>
          </p:cNvSpPr>
          <p:nvPr>
            <p:ph type="subTitle"/>
          </p:nvPr>
        </p:nvSpPr>
        <p:spPr>
          <a:xfrm>
            <a:off x="628560" y="866520"/>
            <a:ext cx="7891200" cy="274320"/>
          </a:xfrm>
          <a:prstGeom prst="rect">
            <a:avLst/>
          </a:prstGeom>
        </p:spPr>
        <p:txBody>
          <a:bodyPr anchorCtr="1"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subtitle style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 type="dt"/>
          </p:nvPr>
        </p:nvSpPr>
        <p:spPr>
          <a:xfrm>
            <a:off x="6600960" y="6356520"/>
            <a:ext cx="2057400" cy="3650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PRESENTER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9" name="PlaceHolder 8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COMPANY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0" name="PlaceHolder 9"/>
          <p:cNvSpPr>
            <a:spLocks noGrp="1"/>
          </p:cNvSpPr>
          <p:nvPr>
            <p:ph type="sldNum"/>
          </p:nvPr>
        </p:nvSpPr>
        <p:spPr>
          <a:xfrm>
            <a:off x="492120" y="6356520"/>
            <a:ext cx="2057400" cy="3650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26F259CA-5D00-47C9-9076-B83F87B689F6}" type="slidenum"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|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cxnSp>
        <p:nvCxnSpPr>
          <p:cNvPr id="101" name="Line 10"/>
          <p:cNvCxnSpPr/>
          <p:nvPr/>
        </p:nvCxnSpPr>
        <p:spPr>
          <a:xfrm>
            <a:off x="3407760" y="1136880"/>
            <a:ext cx="2328840" cy="360"/>
          </a:xfrm>
          <a:prstGeom prst="straightConnector1">
            <a:avLst/>
          </a:prstGeom>
          <a:ln w="12600">
            <a:solidFill>
              <a:srgbClr val="ffffff"/>
            </a:solidFill>
            <a:miter/>
          </a:ln>
        </p:spPr>
      </p:cxnSp>
      <p:sp>
        <p:nvSpPr>
          <p:cNvPr id="102" name="PlaceHolder 11"/>
          <p:cNvSpPr>
            <a:spLocks noGrp="1"/>
          </p:cNvSpPr>
          <p:nvPr>
            <p:ph type="title"/>
          </p:nvPr>
        </p:nvSpPr>
        <p:spPr>
          <a:xfrm>
            <a:off x="628560" y="404640"/>
            <a:ext cx="7886880" cy="461520"/>
          </a:xfrm>
          <a:prstGeom prst="rect">
            <a:avLst/>
          </a:prstGeom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3124800" y="2256480"/>
            <a:ext cx="2922120" cy="2922120"/>
          </a:xfrm>
          <a:custGeom>
            <a:avLst/>
            <a:gdLst/>
            <a:ahLst/>
            <a:rect l="l" t="t" r="r" b="b"/>
            <a:pathLst>
              <a:path w="78" h="66">
                <a:moveTo>
                  <a:pt x="11" y="24"/>
                </a:moveTo>
                <a:close/>
              </a:path>
            </a:pathLst>
          </a:custGeom>
          <a:noFill/>
          <a:ln w="12600">
            <a:solidFill>
              <a:srgbClr val="0d65ac"/>
            </a:solidFill>
            <a:custDash>
              <a:ds d="100000" sp="100000"/>
            </a:custDash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CustomShape 2"/>
          <p:cNvSpPr/>
          <p:nvPr/>
        </p:nvSpPr>
        <p:spPr>
          <a:xfrm>
            <a:off x="952560" y="1600200"/>
            <a:ext cx="3178080" cy="1647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3"/>
          <p:cNvSpPr/>
          <p:nvPr/>
        </p:nvSpPr>
        <p:spPr>
          <a:xfrm>
            <a:off x="5013360" y="4182480"/>
            <a:ext cx="3193560" cy="1647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4"/>
          <p:cNvSpPr/>
          <p:nvPr/>
        </p:nvSpPr>
        <p:spPr>
          <a:xfrm>
            <a:off x="952560" y="4182480"/>
            <a:ext cx="3178080" cy="1647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5"/>
          <p:cNvSpPr/>
          <p:nvPr/>
        </p:nvSpPr>
        <p:spPr>
          <a:xfrm>
            <a:off x="5013360" y="1600200"/>
            <a:ext cx="3193560" cy="1647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TextShape 6"/>
          <p:cNvSpPr txBox="1"/>
          <p:nvPr/>
        </p:nvSpPr>
        <p:spPr>
          <a:xfrm>
            <a:off x="628560" y="866520"/>
            <a:ext cx="7891200" cy="274320"/>
          </a:xfrm>
          <a:prstGeom prst="rect">
            <a:avLst/>
          </a:prstGeom>
          <a:noFill/>
          <a:ln w="25560">
            <a:noFill/>
          </a:ln>
        </p:spPr>
        <p:txBody>
          <a:bodyPr anchorCtr="1"/>
          <a:p>
            <a:pPr algn="ctr">
              <a:lnSpc>
                <a:spcPct val="80000"/>
              </a:lnSpc>
              <a:spcBef>
                <a:spcPts val="1001"/>
              </a:spcBef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Replace this text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TextShape 7"/>
          <p:cNvSpPr txBox="1"/>
          <p:nvPr/>
        </p:nvSpPr>
        <p:spPr>
          <a:xfrm>
            <a:off x="6600960" y="6356520"/>
            <a:ext cx="2057400" cy="3650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PRESENTER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TextShape 8"/>
          <p:cNvSpPr txBox="1"/>
          <p:nvPr/>
        </p:nvSpPr>
        <p:spPr>
          <a:xfrm>
            <a:off x="3029040" y="6356520"/>
            <a:ext cx="3085920" cy="36504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COMPANY NAME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TextShape 9"/>
          <p:cNvSpPr txBox="1"/>
          <p:nvPr/>
        </p:nvSpPr>
        <p:spPr>
          <a:xfrm>
            <a:off x="492120" y="6356520"/>
            <a:ext cx="2057400" cy="3650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fld id="{B3445E90-B745-4A22-BA1B-967FECEA8A66}" type="slidenum"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r>
              <a:rPr b="0" lang="en-U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I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TextShape 10"/>
          <p:cNvSpPr txBox="1"/>
          <p:nvPr/>
        </p:nvSpPr>
        <p:spPr>
          <a:xfrm>
            <a:off x="628560" y="404640"/>
            <a:ext cx="7886880" cy="461520"/>
          </a:xfrm>
          <a:prstGeom prst="rect">
            <a:avLst/>
          </a:prstGeom>
          <a:noFill/>
          <a:ln w="25560">
            <a:noFill/>
          </a:ln>
        </p:spPr>
        <p:txBody>
          <a:bodyPr anchor="ctr" anchorCtr="1"/>
          <a:p>
            <a:pPr algn="ctr">
              <a:lnSpc>
                <a:spcPct val="8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SWOT ANALYSIS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11"/>
          <p:cNvSpPr/>
          <p:nvPr/>
        </p:nvSpPr>
        <p:spPr>
          <a:xfrm>
            <a:off x="3568680" y="2707920"/>
            <a:ext cx="988920" cy="988920"/>
          </a:xfrm>
          <a:custGeom>
            <a:avLst/>
            <a:gdLst/>
            <a:ahLst/>
            <a:rect l="l" t="t" r="r" b="b"/>
            <a:pathLst>
              <a:path w="151" h="149">
                <a:moveTo>
                  <a:pt x="1" y="2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0" y="39"/>
                </a:lnTo>
                <a:lnTo>
                  <a:pt x="40" y="41"/>
                </a:lnTo>
                <a:lnTo>
                  <a:pt x="42" y="43"/>
                </a:lnTo>
                <a:lnTo>
                  <a:pt x="44" y="45"/>
                </a:lnTo>
                <a:lnTo>
                  <a:pt x="46" y="47"/>
                </a:lnTo>
                <a:lnTo>
                  <a:pt x="48" y="49"/>
                </a:lnTo>
                <a:lnTo>
                  <a:pt x="50" y="51"/>
                </a:lnTo>
                <a:lnTo>
                  <a:pt x="52" y="53"/>
                </a:lnTo>
                <a:lnTo>
                  <a:pt x="54" y="55"/>
                </a:lnTo>
                <a:lnTo>
                  <a:pt x="56" y="57"/>
                </a:lnTo>
                <a:lnTo>
                  <a:pt x="58" y="59"/>
                </a:lnTo>
                <a:lnTo>
                  <a:pt x="60" y="61"/>
                </a:lnTo>
                <a:lnTo>
                  <a:pt x="62" y="63"/>
                </a:lnTo>
                <a:lnTo>
                  <a:pt x="64" y="65"/>
                </a:lnTo>
                <a:lnTo>
                  <a:pt x="64" y="66"/>
                </a:lnTo>
                <a:lnTo>
                  <a:pt x="67" y="66"/>
                </a:lnTo>
                <a:lnTo>
                  <a:pt x="68" y="69"/>
                </a:lnTo>
                <a:lnTo>
                  <a:pt x="70" y="71"/>
                </a:lnTo>
                <a:lnTo>
                  <a:pt x="72" y="73"/>
                </a:lnTo>
                <a:lnTo>
                  <a:pt x="74" y="75"/>
                </a:lnTo>
                <a:lnTo>
                  <a:pt x="76" y="77"/>
                </a:lnTo>
                <a:lnTo>
                  <a:pt x="78" y="79"/>
                </a:lnTo>
                <a:lnTo>
                  <a:pt x="80" y="81"/>
                </a:lnTo>
                <a:lnTo>
                  <a:pt x="82" y="83"/>
                </a:lnTo>
                <a:lnTo>
                  <a:pt x="84" y="85"/>
                </a:lnTo>
                <a:lnTo>
                  <a:pt x="86" y="87"/>
                </a:lnTo>
                <a:lnTo>
                  <a:pt x="88" y="89"/>
                </a:lnTo>
                <a:lnTo>
                  <a:pt x="90" y="91"/>
                </a:lnTo>
                <a:lnTo>
                  <a:pt x="92" y="93"/>
                </a:lnTo>
                <a:lnTo>
                  <a:pt x="94" y="95"/>
                </a:lnTo>
                <a:lnTo>
                  <a:pt x="96" y="97"/>
                </a:lnTo>
                <a:lnTo>
                  <a:pt x="98" y="99"/>
                </a:lnTo>
                <a:lnTo>
                  <a:pt x="100" y="101"/>
                </a:lnTo>
                <a:lnTo>
                  <a:pt x="102" y="103"/>
                </a:lnTo>
                <a:lnTo>
                  <a:pt x="104" y="105"/>
                </a:lnTo>
                <a:lnTo>
                  <a:pt x="106" y="107"/>
                </a:lnTo>
                <a:lnTo>
                  <a:pt x="108" y="23"/>
                </a:lnTo>
                <a:lnTo>
                  <a:pt x="109" y="21"/>
                </a:lnTo>
                <a:lnTo>
                  <a:pt x="110" y="111"/>
                </a:lnTo>
                <a:lnTo>
                  <a:pt x="112" y="17"/>
                </a:lnTo>
                <a:lnTo>
                  <a:pt x="113" y="15"/>
                </a:lnTo>
                <a:lnTo>
                  <a:pt x="114" y="13"/>
                </a:lnTo>
                <a:lnTo>
                  <a:pt x="115" y="11"/>
                </a:lnTo>
                <a:lnTo>
                  <a:pt x="116" y="9"/>
                </a:lnTo>
                <a:lnTo>
                  <a:pt x="117" y="7"/>
                </a:lnTo>
                <a:lnTo>
                  <a:pt x="6" y="5"/>
                </a:lnTo>
                <a:lnTo>
                  <a:pt x="4" y="3"/>
                </a:lnTo>
                <a:lnTo>
                  <a:pt x="2" y="1"/>
                </a:lnTo>
                <a:lnTo>
                  <a:pt x="2" y="118"/>
                </a:lnTo>
                <a:lnTo>
                  <a:pt x="119" y="120"/>
                </a:lnTo>
                <a:lnTo>
                  <a:pt x="121" y="122"/>
                </a:lnTo>
                <a:lnTo>
                  <a:pt x="123" y="124"/>
                </a:lnTo>
                <a:lnTo>
                  <a:pt x="125" y="126"/>
                </a:lnTo>
                <a:lnTo>
                  <a:pt x="127" y="128"/>
                </a:lnTo>
                <a:lnTo>
                  <a:pt x="129" y="130"/>
                </a:lnTo>
                <a:lnTo>
                  <a:pt x="131" y="132"/>
                </a:lnTo>
                <a:lnTo>
                  <a:pt x="133" y="134"/>
                </a:lnTo>
                <a:lnTo>
                  <a:pt x="135" y="136"/>
                </a:lnTo>
                <a:lnTo>
                  <a:pt x="137" y="138"/>
                </a:lnTo>
                <a:lnTo>
                  <a:pt x="139" y="140"/>
                </a:lnTo>
                <a:lnTo>
                  <a:pt x="141" y="142"/>
                </a:lnTo>
                <a:lnTo>
                  <a:pt x="143" y="144"/>
                </a:lnTo>
                <a:lnTo>
                  <a:pt x="145" y="146"/>
                </a:lnTo>
                <a:lnTo>
                  <a:pt x="147" y="148"/>
                </a:lnTo>
                <a:lnTo>
                  <a:pt x="149" y="149"/>
                </a:lnTo>
                <a:lnTo>
                  <a:pt x="148" y="147"/>
                </a:lnTo>
                <a:lnTo>
                  <a:pt x="146" y="150"/>
                </a:lnTo>
                <a:lnTo>
                  <a:pt x="144" y="143"/>
                </a:lnTo>
                <a:lnTo>
                  <a:pt x="142" y="141"/>
                </a:lnTo>
                <a:lnTo>
                  <a:pt x="151" y="139"/>
                </a:lnTo>
                <a:lnTo>
                  <a:pt x="138" y="137"/>
                </a:lnTo>
                <a:lnTo>
                  <a:pt x="136" y="135"/>
                </a:lnTo>
                <a:lnTo>
                  <a:pt x="134" y="133"/>
                </a:lnTo>
                <a:lnTo>
                  <a:pt x="132" y="131"/>
                </a:lnTo>
                <a:lnTo>
                  <a:pt x="130" y="129"/>
                </a:lnTo>
                <a:lnTo>
                  <a:pt x="128" y="127"/>
                </a:lnTo>
                <a:lnTo>
                  <a:pt x="126" y="125"/>
                </a:lnTo>
                <a:lnTo>
                  <a:pt x="124" y="123"/>
                </a:lnTo>
                <a:lnTo>
                  <a:pt x="122" y="121"/>
                </a:lnTo>
                <a:lnTo>
                  <a:pt x="120" y="119"/>
                </a:lnTo>
                <a:lnTo>
                  <a:pt x="118" y="2"/>
                </a:lnTo>
                <a:lnTo>
                  <a:pt x="1" y="2"/>
                </a:lnTo>
                <a:close/>
              </a:path>
            </a:pathLst>
          </a:custGeom>
          <a:solidFill>
            <a:srgbClr val="2a9b18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12"/>
          <p:cNvSpPr/>
          <p:nvPr/>
        </p:nvSpPr>
        <p:spPr>
          <a:xfrm>
            <a:off x="3568680" y="3725640"/>
            <a:ext cx="988920" cy="988920"/>
          </a:xfrm>
          <a:custGeom>
            <a:avLst/>
            <a:gdLst/>
            <a:ahLst/>
            <a:rect l="l" t="t" r="r" b="b"/>
            <a:pathLst>
              <a:path w="190" h="191">
                <a:moveTo>
                  <a:pt x="2" y="2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65" y="66"/>
                </a:lnTo>
                <a:lnTo>
                  <a:pt x="67" y="66"/>
                </a:lnTo>
                <a:lnTo>
                  <a:pt x="67" y="68"/>
                </a:lnTo>
                <a:lnTo>
                  <a:pt x="69" y="70"/>
                </a:lnTo>
                <a:lnTo>
                  <a:pt x="71" y="72"/>
                </a:lnTo>
                <a:lnTo>
                  <a:pt x="73" y="74"/>
                </a:lnTo>
                <a:lnTo>
                  <a:pt x="75" y="76"/>
                </a:lnTo>
                <a:lnTo>
                  <a:pt x="77" y="78"/>
                </a:lnTo>
                <a:lnTo>
                  <a:pt x="79" y="80"/>
                </a:lnTo>
                <a:lnTo>
                  <a:pt x="81" y="82"/>
                </a:lnTo>
                <a:lnTo>
                  <a:pt x="83" y="84"/>
                </a:lnTo>
                <a:lnTo>
                  <a:pt x="85" y="86"/>
                </a:lnTo>
                <a:lnTo>
                  <a:pt x="87" y="63"/>
                </a:lnTo>
                <a:lnTo>
                  <a:pt x="88" y="89"/>
                </a:lnTo>
                <a:lnTo>
                  <a:pt x="90" y="91"/>
                </a:lnTo>
                <a:lnTo>
                  <a:pt x="0" y="92"/>
                </a:lnTo>
                <a:lnTo>
                  <a:pt x="93" y="94"/>
                </a:lnTo>
                <a:lnTo>
                  <a:pt x="95" y="96"/>
                </a:lnTo>
                <a:lnTo>
                  <a:pt x="97" y="98"/>
                </a:lnTo>
                <a:lnTo>
                  <a:pt x="99" y="100"/>
                </a:lnTo>
                <a:lnTo>
                  <a:pt x="101" y="102"/>
                </a:lnTo>
                <a:lnTo>
                  <a:pt x="103" y="104"/>
                </a:lnTo>
                <a:lnTo>
                  <a:pt x="105" y="106"/>
                </a:lnTo>
                <a:lnTo>
                  <a:pt x="107" y="108"/>
                </a:lnTo>
                <a:lnTo>
                  <a:pt x="109" y="110"/>
                </a:lnTo>
                <a:lnTo>
                  <a:pt x="111" y="112"/>
                </a:lnTo>
                <a:lnTo>
                  <a:pt x="113" y="114"/>
                </a:lnTo>
                <a:lnTo>
                  <a:pt x="115" y="116"/>
                </a:lnTo>
                <a:lnTo>
                  <a:pt x="117" y="118"/>
                </a:lnTo>
                <a:lnTo>
                  <a:pt x="119" y="120"/>
                </a:lnTo>
                <a:lnTo>
                  <a:pt x="121" y="122"/>
                </a:lnTo>
                <a:lnTo>
                  <a:pt x="123" y="124"/>
                </a:lnTo>
                <a:lnTo>
                  <a:pt x="125" y="126"/>
                </a:lnTo>
                <a:lnTo>
                  <a:pt x="127" y="128"/>
                </a:lnTo>
                <a:lnTo>
                  <a:pt x="1" y="1"/>
                </a:lnTo>
                <a:lnTo>
                  <a:pt x="129" y="1"/>
                </a:lnTo>
                <a:lnTo>
                  <a:pt x="130" y="131"/>
                </a:lnTo>
                <a:lnTo>
                  <a:pt x="132" y="133"/>
                </a:lnTo>
                <a:lnTo>
                  <a:pt x="134" y="135"/>
                </a:lnTo>
                <a:lnTo>
                  <a:pt x="136" y="137"/>
                </a:lnTo>
                <a:lnTo>
                  <a:pt x="138" y="139"/>
                </a:lnTo>
                <a:lnTo>
                  <a:pt x="140" y="141"/>
                </a:lnTo>
                <a:lnTo>
                  <a:pt x="142" y="143"/>
                </a:lnTo>
                <a:lnTo>
                  <a:pt x="144" y="145"/>
                </a:lnTo>
                <a:lnTo>
                  <a:pt x="146" y="147"/>
                </a:lnTo>
                <a:lnTo>
                  <a:pt x="148" y="149"/>
                </a:lnTo>
                <a:lnTo>
                  <a:pt x="150" y="151"/>
                </a:lnTo>
                <a:lnTo>
                  <a:pt x="152" y="153"/>
                </a:lnTo>
                <a:lnTo>
                  <a:pt x="154" y="155"/>
                </a:lnTo>
                <a:lnTo>
                  <a:pt x="156" y="157"/>
                </a:lnTo>
                <a:lnTo>
                  <a:pt x="158" y="159"/>
                </a:lnTo>
                <a:lnTo>
                  <a:pt x="160" y="161"/>
                </a:lnTo>
                <a:lnTo>
                  <a:pt x="162" y="163"/>
                </a:lnTo>
                <a:lnTo>
                  <a:pt x="164" y="165"/>
                </a:lnTo>
                <a:lnTo>
                  <a:pt x="166" y="167"/>
                </a:lnTo>
                <a:lnTo>
                  <a:pt x="168" y="169"/>
                </a:lnTo>
                <a:lnTo>
                  <a:pt x="170" y="171"/>
                </a:lnTo>
                <a:lnTo>
                  <a:pt x="172" y="173"/>
                </a:lnTo>
                <a:lnTo>
                  <a:pt x="174" y="175"/>
                </a:lnTo>
                <a:lnTo>
                  <a:pt x="176" y="177"/>
                </a:lnTo>
                <a:lnTo>
                  <a:pt x="178" y="179"/>
                </a:lnTo>
                <a:lnTo>
                  <a:pt x="180" y="181"/>
                </a:lnTo>
                <a:lnTo>
                  <a:pt x="182" y="183"/>
                </a:lnTo>
                <a:lnTo>
                  <a:pt x="184" y="185"/>
                </a:lnTo>
                <a:lnTo>
                  <a:pt x="186" y="187"/>
                </a:lnTo>
                <a:lnTo>
                  <a:pt x="188" y="189"/>
                </a:lnTo>
                <a:lnTo>
                  <a:pt x="190" y="191"/>
                </a:lnTo>
                <a:lnTo>
                  <a:pt x="2" y="192"/>
                </a:lnTo>
                <a:lnTo>
                  <a:pt x="2" y="2"/>
                </a:lnTo>
                <a:close/>
              </a:path>
            </a:pathLst>
          </a:custGeom>
          <a:solidFill>
            <a:srgbClr val="ce202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13"/>
          <p:cNvSpPr/>
          <p:nvPr/>
        </p:nvSpPr>
        <p:spPr>
          <a:xfrm>
            <a:off x="3973320" y="3112560"/>
            <a:ext cx="1197720" cy="1197720"/>
          </a:xfrm>
          <a:custGeom>
            <a:avLst/>
            <a:gdLst/>
            <a:ahLst/>
            <a:rect l="l" t="t" r="r" b="b"/>
            <a:pathLst>
              <a:path w="75" h="73">
                <a:moveTo>
                  <a:pt x="2" y="0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1" y="2"/>
                </a:lnTo>
                <a:lnTo>
                  <a:pt x="63" y="3"/>
                </a:lnTo>
                <a:lnTo>
                  <a:pt x="61" y="65"/>
                </a:lnTo>
                <a:lnTo>
                  <a:pt x="59" y="66"/>
                </a:lnTo>
                <a:lnTo>
                  <a:pt x="57" y="67"/>
                </a:lnTo>
                <a:lnTo>
                  <a:pt x="55" y="11"/>
                </a:lnTo>
                <a:lnTo>
                  <a:pt x="53" y="68"/>
                </a:lnTo>
                <a:lnTo>
                  <a:pt x="51" y="15"/>
                </a:lnTo>
                <a:lnTo>
                  <a:pt x="49" y="17"/>
                </a:lnTo>
                <a:lnTo>
                  <a:pt x="47" y="19"/>
                </a:lnTo>
                <a:lnTo>
                  <a:pt x="45" y="21"/>
                </a:lnTo>
                <a:lnTo>
                  <a:pt x="43" y="69"/>
                </a:lnTo>
                <a:lnTo>
                  <a:pt x="41" y="25"/>
                </a:lnTo>
                <a:lnTo>
                  <a:pt x="39" y="27"/>
                </a:lnTo>
                <a:lnTo>
                  <a:pt x="37" y="29"/>
                </a:lnTo>
                <a:lnTo>
                  <a:pt x="35" y="31"/>
                </a:lnTo>
                <a:lnTo>
                  <a:pt x="33" y="70"/>
                </a:lnTo>
                <a:lnTo>
                  <a:pt x="31" y="35"/>
                </a:lnTo>
                <a:lnTo>
                  <a:pt x="29" y="37"/>
                </a:lnTo>
                <a:lnTo>
                  <a:pt x="27" y="39"/>
                </a:lnTo>
                <a:lnTo>
                  <a:pt x="25" y="41"/>
                </a:lnTo>
                <a:lnTo>
                  <a:pt x="23" y="43"/>
                </a:lnTo>
                <a:lnTo>
                  <a:pt x="21" y="45"/>
                </a:lnTo>
                <a:lnTo>
                  <a:pt x="19" y="47"/>
                </a:lnTo>
                <a:lnTo>
                  <a:pt x="17" y="49"/>
                </a:lnTo>
                <a:lnTo>
                  <a:pt x="15" y="51"/>
                </a:lnTo>
                <a:lnTo>
                  <a:pt x="13" y="53"/>
                </a:lnTo>
                <a:lnTo>
                  <a:pt x="11" y="71"/>
                </a:lnTo>
                <a:lnTo>
                  <a:pt x="9" y="57"/>
                </a:lnTo>
                <a:lnTo>
                  <a:pt x="7" y="59"/>
                </a:lnTo>
                <a:lnTo>
                  <a:pt x="5" y="72"/>
                </a:lnTo>
                <a:lnTo>
                  <a:pt x="3" y="73"/>
                </a:lnTo>
                <a:lnTo>
                  <a:pt x="2" y="1"/>
                </a:lnTo>
                <a:lnTo>
                  <a:pt x="64" y="73"/>
                </a:lnTo>
                <a:lnTo>
                  <a:pt x="62" y="72"/>
                </a:lnTo>
                <a:lnTo>
                  <a:pt x="60" y="59"/>
                </a:lnTo>
                <a:lnTo>
                  <a:pt x="58" y="57"/>
                </a:lnTo>
                <a:lnTo>
                  <a:pt x="56" y="71"/>
                </a:lnTo>
                <a:lnTo>
                  <a:pt x="54" y="53"/>
                </a:lnTo>
                <a:lnTo>
                  <a:pt x="52" y="51"/>
                </a:lnTo>
                <a:lnTo>
                  <a:pt x="50" y="49"/>
                </a:lnTo>
                <a:lnTo>
                  <a:pt x="48" y="47"/>
                </a:lnTo>
                <a:lnTo>
                  <a:pt x="46" y="45"/>
                </a:lnTo>
                <a:lnTo>
                  <a:pt x="44" y="43"/>
                </a:lnTo>
                <a:lnTo>
                  <a:pt x="42" y="41"/>
                </a:lnTo>
                <a:lnTo>
                  <a:pt x="74" y="39"/>
                </a:lnTo>
                <a:lnTo>
                  <a:pt x="38" y="37"/>
                </a:lnTo>
                <a:lnTo>
                  <a:pt x="36" y="35"/>
                </a:lnTo>
                <a:lnTo>
                  <a:pt x="34" y="70"/>
                </a:lnTo>
                <a:lnTo>
                  <a:pt x="32" y="31"/>
                </a:lnTo>
                <a:lnTo>
                  <a:pt x="30" y="29"/>
                </a:lnTo>
                <a:lnTo>
                  <a:pt x="28" y="27"/>
                </a:lnTo>
                <a:lnTo>
                  <a:pt x="26" y="25"/>
                </a:lnTo>
                <a:lnTo>
                  <a:pt x="24" y="69"/>
                </a:lnTo>
                <a:lnTo>
                  <a:pt x="22" y="21"/>
                </a:lnTo>
                <a:lnTo>
                  <a:pt x="20" y="19"/>
                </a:lnTo>
                <a:lnTo>
                  <a:pt x="18" y="17"/>
                </a:lnTo>
                <a:lnTo>
                  <a:pt x="16" y="15"/>
                </a:lnTo>
                <a:lnTo>
                  <a:pt x="75" y="68"/>
                </a:lnTo>
                <a:lnTo>
                  <a:pt x="12" y="11"/>
                </a:lnTo>
                <a:lnTo>
                  <a:pt x="10" y="67"/>
                </a:lnTo>
                <a:lnTo>
                  <a:pt x="8" y="66"/>
                </a:lnTo>
                <a:lnTo>
                  <a:pt x="6" y="65"/>
                </a:lnTo>
                <a:lnTo>
                  <a:pt x="4" y="3"/>
                </a:lnTo>
                <a:lnTo>
                  <a:pt x="0" y="2"/>
                </a:lnTo>
                <a:lnTo>
                  <a:pt x="4" y="64"/>
                </a:lnTo>
                <a:lnTo>
                  <a:pt x="6" y="62"/>
                </a:lnTo>
                <a:lnTo>
                  <a:pt x="8" y="60"/>
                </a:lnTo>
                <a:lnTo>
                  <a:pt x="10" y="58"/>
                </a:lnTo>
                <a:lnTo>
                  <a:pt x="12" y="56"/>
                </a:lnTo>
                <a:lnTo>
                  <a:pt x="75" y="54"/>
                </a:lnTo>
                <a:lnTo>
                  <a:pt x="16" y="52"/>
                </a:lnTo>
                <a:lnTo>
                  <a:pt x="18" y="50"/>
                </a:lnTo>
                <a:lnTo>
                  <a:pt x="20" y="48"/>
                </a:lnTo>
                <a:lnTo>
                  <a:pt x="22" y="46"/>
                </a:lnTo>
                <a:lnTo>
                  <a:pt x="24" y="44"/>
                </a:lnTo>
                <a:lnTo>
                  <a:pt x="26" y="42"/>
                </a:lnTo>
                <a:lnTo>
                  <a:pt x="28" y="40"/>
                </a:lnTo>
                <a:lnTo>
                  <a:pt x="30" y="38"/>
                </a:lnTo>
                <a:lnTo>
                  <a:pt x="32" y="36"/>
                </a:lnTo>
                <a:lnTo>
                  <a:pt x="34" y="34"/>
                </a:lnTo>
                <a:lnTo>
                  <a:pt x="36" y="32"/>
                </a:lnTo>
                <a:lnTo>
                  <a:pt x="38" y="30"/>
                </a:lnTo>
                <a:lnTo>
                  <a:pt x="74" y="28"/>
                </a:lnTo>
                <a:lnTo>
                  <a:pt x="42" y="26"/>
                </a:lnTo>
                <a:lnTo>
                  <a:pt x="44" y="24"/>
                </a:lnTo>
                <a:lnTo>
                  <a:pt x="46" y="22"/>
                </a:lnTo>
                <a:lnTo>
                  <a:pt x="48" y="20"/>
                </a:lnTo>
                <a:lnTo>
                  <a:pt x="50" y="18"/>
                </a:lnTo>
                <a:lnTo>
                  <a:pt x="52" y="16"/>
                </a:lnTo>
                <a:lnTo>
                  <a:pt x="54" y="14"/>
                </a:lnTo>
                <a:lnTo>
                  <a:pt x="56" y="12"/>
                </a:lnTo>
                <a:lnTo>
                  <a:pt x="58" y="10"/>
                </a:lnTo>
                <a:lnTo>
                  <a:pt x="60" y="8"/>
                </a:lnTo>
                <a:lnTo>
                  <a:pt x="62" y="6"/>
                </a:lnTo>
                <a:lnTo>
                  <a:pt x="64" y="4"/>
                </a:lnTo>
                <a:lnTo>
                  <a:pt x="2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14"/>
          <p:cNvSpPr/>
          <p:nvPr/>
        </p:nvSpPr>
        <p:spPr>
          <a:xfrm>
            <a:off x="4586400" y="2707920"/>
            <a:ext cx="988920" cy="988920"/>
          </a:xfrm>
          <a:custGeom>
            <a:avLst/>
            <a:gdLst/>
            <a:ahLst/>
            <a:rect l="l" t="t" r="r" b="b"/>
            <a:pathLst>
              <a:path w="190" h="191">
                <a:moveTo>
                  <a:pt x="3" y="4"/>
                </a:moveTo>
                <a:lnTo>
                  <a:pt x="5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65" y="66"/>
                </a:lnTo>
                <a:lnTo>
                  <a:pt x="67" y="68"/>
                </a:lnTo>
                <a:lnTo>
                  <a:pt x="1" y="2"/>
                </a:lnTo>
                <a:lnTo>
                  <a:pt x="69" y="2"/>
                </a:lnTo>
                <a:lnTo>
                  <a:pt x="70" y="71"/>
                </a:lnTo>
                <a:lnTo>
                  <a:pt x="72" y="73"/>
                </a:lnTo>
                <a:lnTo>
                  <a:pt x="74" y="25"/>
                </a:lnTo>
                <a:lnTo>
                  <a:pt x="75" y="76"/>
                </a:lnTo>
                <a:lnTo>
                  <a:pt x="77" y="78"/>
                </a:lnTo>
                <a:lnTo>
                  <a:pt x="79" y="80"/>
                </a:lnTo>
                <a:lnTo>
                  <a:pt x="81" y="82"/>
                </a:lnTo>
                <a:lnTo>
                  <a:pt x="83" y="84"/>
                </a:lnTo>
                <a:lnTo>
                  <a:pt x="85" y="86"/>
                </a:lnTo>
                <a:lnTo>
                  <a:pt x="87" y="88"/>
                </a:lnTo>
                <a:lnTo>
                  <a:pt x="89" y="90"/>
                </a:lnTo>
                <a:lnTo>
                  <a:pt x="91" y="92"/>
                </a:lnTo>
                <a:lnTo>
                  <a:pt x="93" y="94"/>
                </a:lnTo>
                <a:lnTo>
                  <a:pt x="95" y="3"/>
                </a:lnTo>
                <a:lnTo>
                  <a:pt x="96" y="97"/>
                </a:lnTo>
                <a:lnTo>
                  <a:pt x="98" y="99"/>
                </a:lnTo>
                <a:lnTo>
                  <a:pt x="100" y="101"/>
                </a:lnTo>
                <a:lnTo>
                  <a:pt x="102" y="103"/>
                </a:lnTo>
                <a:lnTo>
                  <a:pt x="104" y="105"/>
                </a:lnTo>
                <a:lnTo>
                  <a:pt x="106" y="107"/>
                </a:lnTo>
                <a:lnTo>
                  <a:pt x="108" y="109"/>
                </a:lnTo>
                <a:lnTo>
                  <a:pt x="110" y="111"/>
                </a:lnTo>
                <a:lnTo>
                  <a:pt x="112" y="113"/>
                </a:lnTo>
                <a:lnTo>
                  <a:pt x="114" y="115"/>
                </a:lnTo>
                <a:lnTo>
                  <a:pt x="116" y="117"/>
                </a:lnTo>
                <a:lnTo>
                  <a:pt x="118" y="104"/>
                </a:lnTo>
                <a:lnTo>
                  <a:pt x="119" y="120"/>
                </a:lnTo>
                <a:lnTo>
                  <a:pt x="121" y="122"/>
                </a:lnTo>
                <a:lnTo>
                  <a:pt x="123" y="124"/>
                </a:lnTo>
                <a:lnTo>
                  <a:pt x="125" y="126"/>
                </a:lnTo>
                <a:lnTo>
                  <a:pt x="127" y="128"/>
                </a:lnTo>
                <a:lnTo>
                  <a:pt x="0" y="129"/>
                </a:lnTo>
                <a:lnTo>
                  <a:pt x="0" y="0"/>
                </a:lnTo>
                <a:lnTo>
                  <a:pt x="130" y="131"/>
                </a:lnTo>
                <a:lnTo>
                  <a:pt x="132" y="133"/>
                </a:lnTo>
                <a:lnTo>
                  <a:pt x="134" y="135"/>
                </a:lnTo>
                <a:lnTo>
                  <a:pt x="136" y="137"/>
                </a:lnTo>
                <a:lnTo>
                  <a:pt x="138" y="139"/>
                </a:lnTo>
                <a:lnTo>
                  <a:pt x="140" y="141"/>
                </a:lnTo>
                <a:lnTo>
                  <a:pt x="142" y="143"/>
                </a:lnTo>
                <a:lnTo>
                  <a:pt x="144" y="145"/>
                </a:lnTo>
                <a:lnTo>
                  <a:pt x="146" y="147"/>
                </a:lnTo>
                <a:lnTo>
                  <a:pt x="148" y="149"/>
                </a:lnTo>
                <a:lnTo>
                  <a:pt x="150" y="151"/>
                </a:lnTo>
                <a:lnTo>
                  <a:pt x="152" y="153"/>
                </a:lnTo>
                <a:lnTo>
                  <a:pt x="154" y="155"/>
                </a:lnTo>
                <a:lnTo>
                  <a:pt x="156" y="157"/>
                </a:lnTo>
                <a:lnTo>
                  <a:pt x="158" y="159"/>
                </a:lnTo>
                <a:lnTo>
                  <a:pt x="160" y="161"/>
                </a:lnTo>
                <a:lnTo>
                  <a:pt x="162" y="163"/>
                </a:lnTo>
                <a:lnTo>
                  <a:pt x="164" y="165"/>
                </a:lnTo>
                <a:lnTo>
                  <a:pt x="166" y="167"/>
                </a:lnTo>
                <a:lnTo>
                  <a:pt x="168" y="169"/>
                </a:lnTo>
                <a:lnTo>
                  <a:pt x="170" y="171"/>
                </a:lnTo>
                <a:lnTo>
                  <a:pt x="172" y="173"/>
                </a:lnTo>
                <a:lnTo>
                  <a:pt x="174" y="175"/>
                </a:lnTo>
                <a:lnTo>
                  <a:pt x="176" y="177"/>
                </a:lnTo>
                <a:lnTo>
                  <a:pt x="178" y="179"/>
                </a:lnTo>
                <a:lnTo>
                  <a:pt x="180" y="181"/>
                </a:lnTo>
                <a:lnTo>
                  <a:pt x="182" y="183"/>
                </a:lnTo>
                <a:lnTo>
                  <a:pt x="184" y="185"/>
                </a:lnTo>
                <a:lnTo>
                  <a:pt x="186" y="187"/>
                </a:lnTo>
                <a:lnTo>
                  <a:pt x="188" y="189"/>
                </a:lnTo>
                <a:lnTo>
                  <a:pt x="190" y="191"/>
                </a:lnTo>
                <a:lnTo>
                  <a:pt x="3" y="4"/>
                </a:lnTo>
                <a:close/>
              </a:path>
            </a:pathLst>
          </a:custGeom>
          <a:solidFill>
            <a:srgbClr val="0d65a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15"/>
          <p:cNvSpPr/>
          <p:nvPr/>
        </p:nvSpPr>
        <p:spPr>
          <a:xfrm>
            <a:off x="4586400" y="3725640"/>
            <a:ext cx="988920" cy="988920"/>
          </a:xfrm>
          <a:custGeom>
            <a:avLst/>
            <a:gdLst/>
            <a:ahLst/>
            <a:rect l="l" t="t" r="r" b="b"/>
            <a:pathLst>
              <a:path w="166" h="167">
                <a:moveTo>
                  <a:pt x="3" y="4"/>
                </a:moveTo>
                <a:lnTo>
                  <a:pt x="5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65" y="66"/>
                </a:lnTo>
                <a:lnTo>
                  <a:pt x="67" y="68"/>
                </a:lnTo>
                <a:lnTo>
                  <a:pt x="1" y="0"/>
                </a:lnTo>
                <a:lnTo>
                  <a:pt x="69" y="0"/>
                </a:lnTo>
                <a:lnTo>
                  <a:pt x="70" y="71"/>
                </a:lnTo>
                <a:lnTo>
                  <a:pt x="72" y="73"/>
                </a:lnTo>
                <a:lnTo>
                  <a:pt x="74" y="75"/>
                </a:lnTo>
                <a:lnTo>
                  <a:pt x="76" y="77"/>
                </a:lnTo>
                <a:lnTo>
                  <a:pt x="78" y="79"/>
                </a:lnTo>
                <a:lnTo>
                  <a:pt x="80" y="81"/>
                </a:lnTo>
                <a:lnTo>
                  <a:pt x="82" y="83"/>
                </a:lnTo>
                <a:lnTo>
                  <a:pt x="84" y="85"/>
                </a:lnTo>
                <a:lnTo>
                  <a:pt x="86" y="87"/>
                </a:lnTo>
                <a:lnTo>
                  <a:pt x="88" y="89"/>
                </a:lnTo>
                <a:lnTo>
                  <a:pt x="90" y="91"/>
                </a:lnTo>
                <a:lnTo>
                  <a:pt x="92" y="93"/>
                </a:lnTo>
                <a:lnTo>
                  <a:pt x="94" y="95"/>
                </a:lnTo>
                <a:lnTo>
                  <a:pt x="96" y="97"/>
                </a:lnTo>
                <a:lnTo>
                  <a:pt x="98" y="99"/>
                </a:lnTo>
                <a:lnTo>
                  <a:pt x="100" y="100"/>
                </a:lnTo>
                <a:lnTo>
                  <a:pt x="99" y="101"/>
                </a:lnTo>
                <a:lnTo>
                  <a:pt x="97" y="102"/>
                </a:lnTo>
                <a:lnTo>
                  <a:pt x="103" y="94"/>
                </a:lnTo>
                <a:lnTo>
                  <a:pt x="93" y="92"/>
                </a:lnTo>
                <a:lnTo>
                  <a:pt x="104" y="90"/>
                </a:lnTo>
                <a:lnTo>
                  <a:pt x="89" y="105"/>
                </a:lnTo>
                <a:lnTo>
                  <a:pt x="106" y="86"/>
                </a:lnTo>
                <a:lnTo>
                  <a:pt x="85" y="107"/>
                </a:lnTo>
                <a:lnTo>
                  <a:pt x="83" y="82"/>
                </a:lnTo>
                <a:lnTo>
                  <a:pt x="108" y="80"/>
                </a:lnTo>
                <a:lnTo>
                  <a:pt x="109" y="78"/>
                </a:lnTo>
                <a:lnTo>
                  <a:pt x="77" y="110"/>
                </a:lnTo>
                <a:lnTo>
                  <a:pt x="75" y="74"/>
                </a:lnTo>
                <a:lnTo>
                  <a:pt x="111" y="72"/>
                </a:lnTo>
                <a:lnTo>
                  <a:pt x="71" y="70"/>
                </a:lnTo>
                <a:lnTo>
                  <a:pt x="0" y="112"/>
                </a:lnTo>
                <a:lnTo>
                  <a:pt x="0" y="2"/>
                </a:lnTo>
                <a:lnTo>
                  <a:pt x="113" y="114"/>
                </a:lnTo>
                <a:lnTo>
                  <a:pt x="115" y="116"/>
                </a:lnTo>
                <a:lnTo>
                  <a:pt x="117" y="63"/>
                </a:lnTo>
                <a:lnTo>
                  <a:pt x="118" y="61"/>
                </a:lnTo>
                <a:lnTo>
                  <a:pt x="119" y="59"/>
                </a:lnTo>
                <a:lnTo>
                  <a:pt x="120" y="57"/>
                </a:lnTo>
                <a:lnTo>
                  <a:pt x="121" y="55"/>
                </a:lnTo>
                <a:lnTo>
                  <a:pt x="122" y="53"/>
                </a:lnTo>
                <a:lnTo>
                  <a:pt x="123" y="51"/>
                </a:lnTo>
                <a:lnTo>
                  <a:pt x="124" y="125"/>
                </a:lnTo>
                <a:lnTo>
                  <a:pt x="126" y="127"/>
                </a:lnTo>
                <a:lnTo>
                  <a:pt x="128" y="129"/>
                </a:lnTo>
                <a:lnTo>
                  <a:pt x="130" y="131"/>
                </a:lnTo>
                <a:lnTo>
                  <a:pt x="132" y="133"/>
                </a:lnTo>
                <a:lnTo>
                  <a:pt x="134" y="135"/>
                </a:lnTo>
                <a:lnTo>
                  <a:pt x="136" y="137"/>
                </a:lnTo>
                <a:lnTo>
                  <a:pt x="138" y="139"/>
                </a:lnTo>
                <a:lnTo>
                  <a:pt x="140" y="141"/>
                </a:lnTo>
                <a:lnTo>
                  <a:pt x="142" y="143"/>
                </a:lnTo>
                <a:lnTo>
                  <a:pt x="144" y="145"/>
                </a:lnTo>
                <a:lnTo>
                  <a:pt x="146" y="147"/>
                </a:lnTo>
                <a:lnTo>
                  <a:pt x="148" y="149"/>
                </a:lnTo>
                <a:lnTo>
                  <a:pt x="150" y="151"/>
                </a:lnTo>
                <a:lnTo>
                  <a:pt x="152" y="153"/>
                </a:lnTo>
                <a:lnTo>
                  <a:pt x="154" y="155"/>
                </a:lnTo>
                <a:lnTo>
                  <a:pt x="156" y="157"/>
                </a:lnTo>
                <a:lnTo>
                  <a:pt x="158" y="159"/>
                </a:lnTo>
                <a:lnTo>
                  <a:pt x="160" y="161"/>
                </a:lnTo>
                <a:lnTo>
                  <a:pt x="162" y="163"/>
                </a:lnTo>
                <a:lnTo>
                  <a:pt x="164" y="165"/>
                </a:lnTo>
                <a:lnTo>
                  <a:pt x="166" y="167"/>
                </a:lnTo>
                <a:lnTo>
                  <a:pt x="3" y="4"/>
                </a:lnTo>
                <a:close/>
              </a:path>
            </a:pathLst>
          </a:custGeom>
          <a:solidFill>
            <a:srgbClr val="e99e0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16"/>
          <p:cNvSpPr/>
          <p:nvPr/>
        </p:nvSpPr>
        <p:spPr>
          <a:xfrm>
            <a:off x="641880" y="2128320"/>
            <a:ext cx="646560" cy="646560"/>
          </a:xfrm>
          <a:custGeom>
            <a:avLst/>
            <a:gdLst/>
            <a:ahLst/>
            <a:rect l="l" t="t" r="r" b="b"/>
            <a:pathLst>
              <a:path w="75" h="73">
                <a:moveTo>
                  <a:pt x="2" y="0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1" y="2"/>
                </a:lnTo>
                <a:lnTo>
                  <a:pt x="63" y="3"/>
                </a:lnTo>
                <a:lnTo>
                  <a:pt x="61" y="65"/>
                </a:lnTo>
                <a:lnTo>
                  <a:pt x="59" y="66"/>
                </a:lnTo>
                <a:lnTo>
                  <a:pt x="57" y="67"/>
                </a:lnTo>
                <a:lnTo>
                  <a:pt x="55" y="11"/>
                </a:lnTo>
                <a:lnTo>
                  <a:pt x="53" y="68"/>
                </a:lnTo>
                <a:lnTo>
                  <a:pt x="51" y="15"/>
                </a:lnTo>
                <a:lnTo>
                  <a:pt x="49" y="17"/>
                </a:lnTo>
                <a:lnTo>
                  <a:pt x="47" y="19"/>
                </a:lnTo>
                <a:lnTo>
                  <a:pt x="45" y="21"/>
                </a:lnTo>
                <a:lnTo>
                  <a:pt x="43" y="69"/>
                </a:lnTo>
                <a:lnTo>
                  <a:pt x="41" y="25"/>
                </a:lnTo>
                <a:lnTo>
                  <a:pt x="39" y="27"/>
                </a:lnTo>
                <a:lnTo>
                  <a:pt x="37" y="29"/>
                </a:lnTo>
                <a:lnTo>
                  <a:pt x="35" y="31"/>
                </a:lnTo>
                <a:lnTo>
                  <a:pt x="33" y="70"/>
                </a:lnTo>
                <a:lnTo>
                  <a:pt x="31" y="35"/>
                </a:lnTo>
                <a:lnTo>
                  <a:pt x="29" y="37"/>
                </a:lnTo>
                <a:lnTo>
                  <a:pt x="27" y="39"/>
                </a:lnTo>
                <a:lnTo>
                  <a:pt x="25" y="41"/>
                </a:lnTo>
                <a:lnTo>
                  <a:pt x="23" y="43"/>
                </a:lnTo>
                <a:lnTo>
                  <a:pt x="21" y="45"/>
                </a:lnTo>
                <a:lnTo>
                  <a:pt x="19" y="47"/>
                </a:lnTo>
                <a:lnTo>
                  <a:pt x="17" y="49"/>
                </a:lnTo>
                <a:lnTo>
                  <a:pt x="15" y="51"/>
                </a:lnTo>
                <a:lnTo>
                  <a:pt x="13" y="53"/>
                </a:lnTo>
                <a:lnTo>
                  <a:pt x="11" y="71"/>
                </a:lnTo>
                <a:lnTo>
                  <a:pt x="9" y="57"/>
                </a:lnTo>
                <a:lnTo>
                  <a:pt x="7" y="59"/>
                </a:lnTo>
                <a:lnTo>
                  <a:pt x="5" y="72"/>
                </a:lnTo>
                <a:lnTo>
                  <a:pt x="3" y="73"/>
                </a:lnTo>
                <a:lnTo>
                  <a:pt x="2" y="1"/>
                </a:lnTo>
                <a:lnTo>
                  <a:pt x="64" y="73"/>
                </a:lnTo>
                <a:lnTo>
                  <a:pt x="62" y="72"/>
                </a:lnTo>
                <a:lnTo>
                  <a:pt x="60" y="59"/>
                </a:lnTo>
                <a:lnTo>
                  <a:pt x="58" y="57"/>
                </a:lnTo>
                <a:lnTo>
                  <a:pt x="56" y="71"/>
                </a:lnTo>
                <a:lnTo>
                  <a:pt x="54" y="53"/>
                </a:lnTo>
                <a:lnTo>
                  <a:pt x="52" y="51"/>
                </a:lnTo>
                <a:lnTo>
                  <a:pt x="50" y="49"/>
                </a:lnTo>
                <a:lnTo>
                  <a:pt x="48" y="47"/>
                </a:lnTo>
                <a:lnTo>
                  <a:pt x="46" y="45"/>
                </a:lnTo>
                <a:lnTo>
                  <a:pt x="44" y="43"/>
                </a:lnTo>
                <a:lnTo>
                  <a:pt x="42" y="41"/>
                </a:lnTo>
                <a:lnTo>
                  <a:pt x="74" y="39"/>
                </a:lnTo>
                <a:lnTo>
                  <a:pt x="38" y="37"/>
                </a:lnTo>
                <a:lnTo>
                  <a:pt x="36" y="35"/>
                </a:lnTo>
                <a:lnTo>
                  <a:pt x="34" y="70"/>
                </a:lnTo>
                <a:lnTo>
                  <a:pt x="32" y="31"/>
                </a:lnTo>
                <a:lnTo>
                  <a:pt x="30" y="29"/>
                </a:lnTo>
                <a:lnTo>
                  <a:pt x="28" y="27"/>
                </a:lnTo>
                <a:lnTo>
                  <a:pt x="26" y="25"/>
                </a:lnTo>
                <a:lnTo>
                  <a:pt x="24" y="69"/>
                </a:lnTo>
                <a:lnTo>
                  <a:pt x="22" y="21"/>
                </a:lnTo>
                <a:lnTo>
                  <a:pt x="20" y="19"/>
                </a:lnTo>
                <a:lnTo>
                  <a:pt x="18" y="17"/>
                </a:lnTo>
                <a:lnTo>
                  <a:pt x="16" y="15"/>
                </a:lnTo>
                <a:lnTo>
                  <a:pt x="75" y="68"/>
                </a:lnTo>
                <a:lnTo>
                  <a:pt x="12" y="11"/>
                </a:lnTo>
                <a:lnTo>
                  <a:pt x="10" y="67"/>
                </a:lnTo>
                <a:lnTo>
                  <a:pt x="8" y="66"/>
                </a:lnTo>
                <a:lnTo>
                  <a:pt x="6" y="65"/>
                </a:lnTo>
                <a:lnTo>
                  <a:pt x="4" y="3"/>
                </a:lnTo>
                <a:lnTo>
                  <a:pt x="0" y="2"/>
                </a:lnTo>
                <a:lnTo>
                  <a:pt x="4" y="64"/>
                </a:lnTo>
                <a:lnTo>
                  <a:pt x="6" y="62"/>
                </a:lnTo>
                <a:lnTo>
                  <a:pt x="8" y="60"/>
                </a:lnTo>
                <a:lnTo>
                  <a:pt x="10" y="58"/>
                </a:lnTo>
                <a:lnTo>
                  <a:pt x="12" y="56"/>
                </a:lnTo>
                <a:lnTo>
                  <a:pt x="75" y="54"/>
                </a:lnTo>
                <a:lnTo>
                  <a:pt x="16" y="52"/>
                </a:lnTo>
                <a:lnTo>
                  <a:pt x="18" y="50"/>
                </a:lnTo>
                <a:lnTo>
                  <a:pt x="20" y="48"/>
                </a:lnTo>
                <a:lnTo>
                  <a:pt x="22" y="46"/>
                </a:lnTo>
                <a:lnTo>
                  <a:pt x="24" y="44"/>
                </a:lnTo>
                <a:lnTo>
                  <a:pt x="26" y="42"/>
                </a:lnTo>
                <a:lnTo>
                  <a:pt x="28" y="40"/>
                </a:lnTo>
                <a:lnTo>
                  <a:pt x="30" y="38"/>
                </a:lnTo>
                <a:lnTo>
                  <a:pt x="32" y="36"/>
                </a:lnTo>
                <a:lnTo>
                  <a:pt x="34" y="34"/>
                </a:lnTo>
                <a:lnTo>
                  <a:pt x="36" y="32"/>
                </a:lnTo>
                <a:lnTo>
                  <a:pt x="38" y="30"/>
                </a:lnTo>
                <a:lnTo>
                  <a:pt x="74" y="28"/>
                </a:lnTo>
                <a:lnTo>
                  <a:pt x="42" y="26"/>
                </a:lnTo>
                <a:lnTo>
                  <a:pt x="44" y="24"/>
                </a:lnTo>
                <a:lnTo>
                  <a:pt x="46" y="22"/>
                </a:lnTo>
                <a:lnTo>
                  <a:pt x="48" y="20"/>
                </a:lnTo>
                <a:lnTo>
                  <a:pt x="50" y="18"/>
                </a:lnTo>
                <a:lnTo>
                  <a:pt x="52" y="16"/>
                </a:lnTo>
                <a:lnTo>
                  <a:pt x="54" y="14"/>
                </a:lnTo>
                <a:lnTo>
                  <a:pt x="56" y="12"/>
                </a:lnTo>
                <a:lnTo>
                  <a:pt x="58" y="10"/>
                </a:lnTo>
                <a:lnTo>
                  <a:pt x="60" y="8"/>
                </a:lnTo>
                <a:lnTo>
                  <a:pt x="62" y="6"/>
                </a:lnTo>
                <a:lnTo>
                  <a:pt x="64" y="4"/>
                </a:lnTo>
                <a:lnTo>
                  <a:pt x="2" y="0"/>
                </a:lnTo>
                <a:close/>
              </a:path>
            </a:pathLst>
          </a:custGeom>
          <a:solidFill>
            <a:srgbClr val="2a9b18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17"/>
          <p:cNvSpPr/>
          <p:nvPr/>
        </p:nvSpPr>
        <p:spPr>
          <a:xfrm>
            <a:off x="746280" y="2269440"/>
            <a:ext cx="398160" cy="329040"/>
          </a:xfrm>
          <a:custGeom>
            <a:avLst/>
            <a:gdLst/>
            <a:ahLst/>
            <a:rect l="l" t="t" r="r" b="b"/>
            <a:pathLst>
              <a:path w="44" h="43">
                <a:moveTo>
                  <a:pt x="0" y="3"/>
                </a:moveTo>
                <a:lnTo>
                  <a:pt x="4" y="5"/>
                </a:lnTo>
                <a:lnTo>
                  <a:pt x="6" y="7"/>
                </a:lnTo>
                <a:lnTo>
                  <a:pt x="8" y="9"/>
                </a:lnTo>
                <a:lnTo>
                  <a:pt x="10" y="11"/>
                </a:lnTo>
                <a:lnTo>
                  <a:pt x="12" y="13"/>
                </a:lnTo>
                <a:lnTo>
                  <a:pt x="14" y="15"/>
                </a:lnTo>
                <a:lnTo>
                  <a:pt x="16" y="17"/>
                </a:lnTo>
                <a:lnTo>
                  <a:pt x="18" y="19"/>
                </a:lnTo>
                <a:lnTo>
                  <a:pt x="20" y="21"/>
                </a:lnTo>
                <a:lnTo>
                  <a:pt x="22" y="23"/>
                </a:lnTo>
                <a:lnTo>
                  <a:pt x="24" y="0"/>
                </a:lnTo>
                <a:lnTo>
                  <a:pt x="1" y="25"/>
                </a:lnTo>
                <a:lnTo>
                  <a:pt x="26" y="27"/>
                </a:lnTo>
                <a:lnTo>
                  <a:pt x="28" y="29"/>
                </a:lnTo>
                <a:lnTo>
                  <a:pt x="30" y="31"/>
                </a:lnTo>
                <a:lnTo>
                  <a:pt x="32" y="33"/>
                </a:lnTo>
                <a:lnTo>
                  <a:pt x="34" y="35"/>
                </a:lnTo>
                <a:lnTo>
                  <a:pt x="36" y="37"/>
                </a:lnTo>
                <a:lnTo>
                  <a:pt x="38" y="39"/>
                </a:lnTo>
                <a:lnTo>
                  <a:pt x="40" y="41"/>
                </a:lnTo>
                <a:lnTo>
                  <a:pt x="42" y="43"/>
                </a:lnTo>
                <a:lnTo>
                  <a:pt x="44" y="2"/>
                </a:lnTo>
                <a:lnTo>
                  <a:pt x="0" y="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18"/>
          <p:cNvSpPr/>
          <p:nvPr/>
        </p:nvSpPr>
        <p:spPr>
          <a:xfrm>
            <a:off x="7923960" y="2128320"/>
            <a:ext cx="646560" cy="646560"/>
          </a:xfrm>
          <a:custGeom>
            <a:avLst/>
            <a:gdLst/>
            <a:ahLst/>
            <a:rect l="l" t="t" r="r" b="b"/>
            <a:pathLst>
              <a:path w="75" h="73">
                <a:moveTo>
                  <a:pt x="2" y="0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1" y="2"/>
                </a:lnTo>
                <a:lnTo>
                  <a:pt x="63" y="3"/>
                </a:lnTo>
                <a:lnTo>
                  <a:pt x="61" y="65"/>
                </a:lnTo>
                <a:lnTo>
                  <a:pt x="59" y="66"/>
                </a:lnTo>
                <a:lnTo>
                  <a:pt x="57" y="67"/>
                </a:lnTo>
                <a:lnTo>
                  <a:pt x="55" y="11"/>
                </a:lnTo>
                <a:lnTo>
                  <a:pt x="53" y="68"/>
                </a:lnTo>
                <a:lnTo>
                  <a:pt x="51" y="15"/>
                </a:lnTo>
                <a:lnTo>
                  <a:pt x="49" y="17"/>
                </a:lnTo>
                <a:lnTo>
                  <a:pt x="47" y="19"/>
                </a:lnTo>
                <a:lnTo>
                  <a:pt x="45" y="21"/>
                </a:lnTo>
                <a:lnTo>
                  <a:pt x="43" y="69"/>
                </a:lnTo>
                <a:lnTo>
                  <a:pt x="41" y="25"/>
                </a:lnTo>
                <a:lnTo>
                  <a:pt x="39" y="27"/>
                </a:lnTo>
                <a:lnTo>
                  <a:pt x="37" y="29"/>
                </a:lnTo>
                <a:lnTo>
                  <a:pt x="35" y="31"/>
                </a:lnTo>
                <a:lnTo>
                  <a:pt x="33" y="70"/>
                </a:lnTo>
                <a:lnTo>
                  <a:pt x="31" y="35"/>
                </a:lnTo>
                <a:lnTo>
                  <a:pt x="29" y="37"/>
                </a:lnTo>
                <a:lnTo>
                  <a:pt x="27" y="39"/>
                </a:lnTo>
                <a:lnTo>
                  <a:pt x="25" y="41"/>
                </a:lnTo>
                <a:lnTo>
                  <a:pt x="23" y="43"/>
                </a:lnTo>
                <a:lnTo>
                  <a:pt x="21" y="45"/>
                </a:lnTo>
                <a:lnTo>
                  <a:pt x="19" y="47"/>
                </a:lnTo>
                <a:lnTo>
                  <a:pt x="17" y="49"/>
                </a:lnTo>
                <a:lnTo>
                  <a:pt x="15" y="51"/>
                </a:lnTo>
                <a:lnTo>
                  <a:pt x="13" y="53"/>
                </a:lnTo>
                <a:lnTo>
                  <a:pt x="11" y="71"/>
                </a:lnTo>
                <a:lnTo>
                  <a:pt x="9" y="57"/>
                </a:lnTo>
                <a:lnTo>
                  <a:pt x="7" y="59"/>
                </a:lnTo>
                <a:lnTo>
                  <a:pt x="5" y="72"/>
                </a:lnTo>
                <a:lnTo>
                  <a:pt x="3" y="73"/>
                </a:lnTo>
                <a:lnTo>
                  <a:pt x="2" y="1"/>
                </a:lnTo>
                <a:lnTo>
                  <a:pt x="64" y="73"/>
                </a:lnTo>
                <a:lnTo>
                  <a:pt x="62" y="72"/>
                </a:lnTo>
                <a:lnTo>
                  <a:pt x="60" y="59"/>
                </a:lnTo>
                <a:lnTo>
                  <a:pt x="58" y="57"/>
                </a:lnTo>
                <a:lnTo>
                  <a:pt x="56" y="71"/>
                </a:lnTo>
                <a:lnTo>
                  <a:pt x="54" y="53"/>
                </a:lnTo>
                <a:lnTo>
                  <a:pt x="52" y="51"/>
                </a:lnTo>
                <a:lnTo>
                  <a:pt x="50" y="49"/>
                </a:lnTo>
                <a:lnTo>
                  <a:pt x="48" y="47"/>
                </a:lnTo>
                <a:lnTo>
                  <a:pt x="46" y="45"/>
                </a:lnTo>
                <a:lnTo>
                  <a:pt x="44" y="43"/>
                </a:lnTo>
                <a:lnTo>
                  <a:pt x="42" y="41"/>
                </a:lnTo>
                <a:lnTo>
                  <a:pt x="74" y="39"/>
                </a:lnTo>
                <a:lnTo>
                  <a:pt x="38" y="37"/>
                </a:lnTo>
                <a:lnTo>
                  <a:pt x="36" y="35"/>
                </a:lnTo>
                <a:lnTo>
                  <a:pt x="34" y="70"/>
                </a:lnTo>
                <a:lnTo>
                  <a:pt x="32" y="31"/>
                </a:lnTo>
                <a:lnTo>
                  <a:pt x="30" y="29"/>
                </a:lnTo>
                <a:lnTo>
                  <a:pt x="28" y="27"/>
                </a:lnTo>
                <a:lnTo>
                  <a:pt x="26" y="25"/>
                </a:lnTo>
                <a:lnTo>
                  <a:pt x="24" y="69"/>
                </a:lnTo>
                <a:lnTo>
                  <a:pt x="22" y="21"/>
                </a:lnTo>
                <a:lnTo>
                  <a:pt x="20" y="19"/>
                </a:lnTo>
                <a:lnTo>
                  <a:pt x="18" y="17"/>
                </a:lnTo>
                <a:lnTo>
                  <a:pt x="16" y="15"/>
                </a:lnTo>
                <a:lnTo>
                  <a:pt x="75" y="68"/>
                </a:lnTo>
                <a:lnTo>
                  <a:pt x="12" y="11"/>
                </a:lnTo>
                <a:lnTo>
                  <a:pt x="10" y="67"/>
                </a:lnTo>
                <a:lnTo>
                  <a:pt x="8" y="66"/>
                </a:lnTo>
                <a:lnTo>
                  <a:pt x="6" y="65"/>
                </a:lnTo>
                <a:lnTo>
                  <a:pt x="4" y="3"/>
                </a:lnTo>
                <a:lnTo>
                  <a:pt x="0" y="2"/>
                </a:lnTo>
                <a:lnTo>
                  <a:pt x="4" y="64"/>
                </a:lnTo>
                <a:lnTo>
                  <a:pt x="6" y="62"/>
                </a:lnTo>
                <a:lnTo>
                  <a:pt x="8" y="60"/>
                </a:lnTo>
                <a:lnTo>
                  <a:pt x="10" y="58"/>
                </a:lnTo>
                <a:lnTo>
                  <a:pt x="12" y="56"/>
                </a:lnTo>
                <a:lnTo>
                  <a:pt x="75" y="54"/>
                </a:lnTo>
                <a:lnTo>
                  <a:pt x="16" y="52"/>
                </a:lnTo>
                <a:lnTo>
                  <a:pt x="18" y="50"/>
                </a:lnTo>
                <a:lnTo>
                  <a:pt x="20" y="48"/>
                </a:lnTo>
                <a:lnTo>
                  <a:pt x="22" y="46"/>
                </a:lnTo>
                <a:lnTo>
                  <a:pt x="24" y="44"/>
                </a:lnTo>
                <a:lnTo>
                  <a:pt x="26" y="42"/>
                </a:lnTo>
                <a:lnTo>
                  <a:pt x="28" y="40"/>
                </a:lnTo>
                <a:lnTo>
                  <a:pt x="30" y="38"/>
                </a:lnTo>
                <a:lnTo>
                  <a:pt x="32" y="36"/>
                </a:lnTo>
                <a:lnTo>
                  <a:pt x="34" y="34"/>
                </a:lnTo>
                <a:lnTo>
                  <a:pt x="36" y="32"/>
                </a:lnTo>
                <a:lnTo>
                  <a:pt x="38" y="30"/>
                </a:lnTo>
                <a:lnTo>
                  <a:pt x="74" y="28"/>
                </a:lnTo>
                <a:lnTo>
                  <a:pt x="42" y="26"/>
                </a:lnTo>
                <a:lnTo>
                  <a:pt x="44" y="24"/>
                </a:lnTo>
                <a:lnTo>
                  <a:pt x="46" y="22"/>
                </a:lnTo>
                <a:lnTo>
                  <a:pt x="48" y="20"/>
                </a:lnTo>
                <a:lnTo>
                  <a:pt x="50" y="18"/>
                </a:lnTo>
                <a:lnTo>
                  <a:pt x="52" y="16"/>
                </a:lnTo>
                <a:lnTo>
                  <a:pt x="54" y="14"/>
                </a:lnTo>
                <a:lnTo>
                  <a:pt x="56" y="12"/>
                </a:lnTo>
                <a:lnTo>
                  <a:pt x="58" y="10"/>
                </a:lnTo>
                <a:lnTo>
                  <a:pt x="60" y="8"/>
                </a:lnTo>
                <a:lnTo>
                  <a:pt x="62" y="6"/>
                </a:lnTo>
                <a:lnTo>
                  <a:pt x="64" y="4"/>
                </a:lnTo>
                <a:lnTo>
                  <a:pt x="2" y="0"/>
                </a:lnTo>
                <a:close/>
              </a:path>
            </a:pathLst>
          </a:custGeom>
          <a:solidFill>
            <a:srgbClr val="0d65a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19"/>
          <p:cNvSpPr/>
          <p:nvPr/>
        </p:nvSpPr>
        <p:spPr>
          <a:xfrm>
            <a:off x="641880" y="4705560"/>
            <a:ext cx="646560" cy="646560"/>
          </a:xfrm>
          <a:custGeom>
            <a:avLst/>
            <a:gdLst/>
            <a:ahLst/>
            <a:rect l="l" t="t" r="r" b="b"/>
            <a:pathLst>
              <a:path w="75" h="73">
                <a:moveTo>
                  <a:pt x="2" y="0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1" y="2"/>
                </a:lnTo>
                <a:lnTo>
                  <a:pt x="63" y="3"/>
                </a:lnTo>
                <a:lnTo>
                  <a:pt x="61" y="65"/>
                </a:lnTo>
                <a:lnTo>
                  <a:pt x="59" y="66"/>
                </a:lnTo>
                <a:lnTo>
                  <a:pt x="57" y="67"/>
                </a:lnTo>
                <a:lnTo>
                  <a:pt x="55" y="11"/>
                </a:lnTo>
                <a:lnTo>
                  <a:pt x="53" y="68"/>
                </a:lnTo>
                <a:lnTo>
                  <a:pt x="51" y="15"/>
                </a:lnTo>
                <a:lnTo>
                  <a:pt x="49" y="17"/>
                </a:lnTo>
                <a:lnTo>
                  <a:pt x="47" y="19"/>
                </a:lnTo>
                <a:lnTo>
                  <a:pt x="45" y="21"/>
                </a:lnTo>
                <a:lnTo>
                  <a:pt x="43" y="69"/>
                </a:lnTo>
                <a:lnTo>
                  <a:pt x="41" y="25"/>
                </a:lnTo>
                <a:lnTo>
                  <a:pt x="39" y="27"/>
                </a:lnTo>
                <a:lnTo>
                  <a:pt x="37" y="29"/>
                </a:lnTo>
                <a:lnTo>
                  <a:pt x="35" y="31"/>
                </a:lnTo>
                <a:lnTo>
                  <a:pt x="33" y="70"/>
                </a:lnTo>
                <a:lnTo>
                  <a:pt x="31" y="35"/>
                </a:lnTo>
                <a:lnTo>
                  <a:pt x="29" y="37"/>
                </a:lnTo>
                <a:lnTo>
                  <a:pt x="27" y="39"/>
                </a:lnTo>
                <a:lnTo>
                  <a:pt x="25" y="41"/>
                </a:lnTo>
                <a:lnTo>
                  <a:pt x="23" y="43"/>
                </a:lnTo>
                <a:lnTo>
                  <a:pt x="21" y="45"/>
                </a:lnTo>
                <a:lnTo>
                  <a:pt x="19" y="47"/>
                </a:lnTo>
                <a:lnTo>
                  <a:pt x="17" y="49"/>
                </a:lnTo>
                <a:lnTo>
                  <a:pt x="15" y="51"/>
                </a:lnTo>
                <a:lnTo>
                  <a:pt x="13" y="53"/>
                </a:lnTo>
                <a:lnTo>
                  <a:pt x="11" y="71"/>
                </a:lnTo>
                <a:lnTo>
                  <a:pt x="9" y="57"/>
                </a:lnTo>
                <a:lnTo>
                  <a:pt x="7" y="59"/>
                </a:lnTo>
                <a:lnTo>
                  <a:pt x="5" y="72"/>
                </a:lnTo>
                <a:lnTo>
                  <a:pt x="3" y="73"/>
                </a:lnTo>
                <a:lnTo>
                  <a:pt x="2" y="1"/>
                </a:lnTo>
                <a:lnTo>
                  <a:pt x="64" y="73"/>
                </a:lnTo>
                <a:lnTo>
                  <a:pt x="62" y="72"/>
                </a:lnTo>
                <a:lnTo>
                  <a:pt x="60" y="59"/>
                </a:lnTo>
                <a:lnTo>
                  <a:pt x="58" y="57"/>
                </a:lnTo>
                <a:lnTo>
                  <a:pt x="56" y="71"/>
                </a:lnTo>
                <a:lnTo>
                  <a:pt x="54" y="53"/>
                </a:lnTo>
                <a:lnTo>
                  <a:pt x="52" y="51"/>
                </a:lnTo>
                <a:lnTo>
                  <a:pt x="50" y="49"/>
                </a:lnTo>
                <a:lnTo>
                  <a:pt x="48" y="47"/>
                </a:lnTo>
                <a:lnTo>
                  <a:pt x="46" y="45"/>
                </a:lnTo>
                <a:lnTo>
                  <a:pt x="44" y="43"/>
                </a:lnTo>
                <a:lnTo>
                  <a:pt x="42" y="41"/>
                </a:lnTo>
                <a:lnTo>
                  <a:pt x="74" y="39"/>
                </a:lnTo>
                <a:lnTo>
                  <a:pt x="38" y="37"/>
                </a:lnTo>
                <a:lnTo>
                  <a:pt x="36" y="35"/>
                </a:lnTo>
                <a:lnTo>
                  <a:pt x="34" y="70"/>
                </a:lnTo>
                <a:lnTo>
                  <a:pt x="32" y="31"/>
                </a:lnTo>
                <a:lnTo>
                  <a:pt x="30" y="29"/>
                </a:lnTo>
                <a:lnTo>
                  <a:pt x="28" y="27"/>
                </a:lnTo>
                <a:lnTo>
                  <a:pt x="26" y="25"/>
                </a:lnTo>
                <a:lnTo>
                  <a:pt x="24" y="69"/>
                </a:lnTo>
                <a:lnTo>
                  <a:pt x="22" y="21"/>
                </a:lnTo>
                <a:lnTo>
                  <a:pt x="20" y="19"/>
                </a:lnTo>
                <a:lnTo>
                  <a:pt x="18" y="17"/>
                </a:lnTo>
                <a:lnTo>
                  <a:pt x="16" y="15"/>
                </a:lnTo>
                <a:lnTo>
                  <a:pt x="75" y="68"/>
                </a:lnTo>
                <a:lnTo>
                  <a:pt x="12" y="11"/>
                </a:lnTo>
                <a:lnTo>
                  <a:pt x="10" y="67"/>
                </a:lnTo>
                <a:lnTo>
                  <a:pt x="8" y="66"/>
                </a:lnTo>
                <a:lnTo>
                  <a:pt x="6" y="65"/>
                </a:lnTo>
                <a:lnTo>
                  <a:pt x="4" y="3"/>
                </a:lnTo>
                <a:lnTo>
                  <a:pt x="0" y="2"/>
                </a:lnTo>
                <a:lnTo>
                  <a:pt x="4" y="64"/>
                </a:lnTo>
                <a:lnTo>
                  <a:pt x="6" y="62"/>
                </a:lnTo>
                <a:lnTo>
                  <a:pt x="8" y="60"/>
                </a:lnTo>
                <a:lnTo>
                  <a:pt x="10" y="58"/>
                </a:lnTo>
                <a:lnTo>
                  <a:pt x="12" y="56"/>
                </a:lnTo>
                <a:lnTo>
                  <a:pt x="75" y="54"/>
                </a:lnTo>
                <a:lnTo>
                  <a:pt x="16" y="52"/>
                </a:lnTo>
                <a:lnTo>
                  <a:pt x="18" y="50"/>
                </a:lnTo>
                <a:lnTo>
                  <a:pt x="20" y="48"/>
                </a:lnTo>
                <a:lnTo>
                  <a:pt x="22" y="46"/>
                </a:lnTo>
                <a:lnTo>
                  <a:pt x="24" y="44"/>
                </a:lnTo>
                <a:lnTo>
                  <a:pt x="26" y="42"/>
                </a:lnTo>
                <a:lnTo>
                  <a:pt x="28" y="40"/>
                </a:lnTo>
                <a:lnTo>
                  <a:pt x="30" y="38"/>
                </a:lnTo>
                <a:lnTo>
                  <a:pt x="32" y="36"/>
                </a:lnTo>
                <a:lnTo>
                  <a:pt x="34" y="34"/>
                </a:lnTo>
                <a:lnTo>
                  <a:pt x="36" y="32"/>
                </a:lnTo>
                <a:lnTo>
                  <a:pt x="38" y="30"/>
                </a:lnTo>
                <a:lnTo>
                  <a:pt x="74" y="28"/>
                </a:lnTo>
                <a:lnTo>
                  <a:pt x="42" y="26"/>
                </a:lnTo>
                <a:lnTo>
                  <a:pt x="44" y="24"/>
                </a:lnTo>
                <a:lnTo>
                  <a:pt x="46" y="22"/>
                </a:lnTo>
                <a:lnTo>
                  <a:pt x="48" y="20"/>
                </a:lnTo>
                <a:lnTo>
                  <a:pt x="50" y="18"/>
                </a:lnTo>
                <a:lnTo>
                  <a:pt x="52" y="16"/>
                </a:lnTo>
                <a:lnTo>
                  <a:pt x="54" y="14"/>
                </a:lnTo>
                <a:lnTo>
                  <a:pt x="56" y="12"/>
                </a:lnTo>
                <a:lnTo>
                  <a:pt x="58" y="10"/>
                </a:lnTo>
                <a:lnTo>
                  <a:pt x="60" y="8"/>
                </a:lnTo>
                <a:lnTo>
                  <a:pt x="62" y="6"/>
                </a:lnTo>
                <a:lnTo>
                  <a:pt x="64" y="4"/>
                </a:lnTo>
                <a:lnTo>
                  <a:pt x="2" y="0"/>
                </a:lnTo>
                <a:close/>
              </a:path>
            </a:pathLst>
          </a:custGeom>
          <a:solidFill>
            <a:srgbClr val="ce202a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20"/>
          <p:cNvSpPr/>
          <p:nvPr/>
        </p:nvSpPr>
        <p:spPr>
          <a:xfrm>
            <a:off x="7923960" y="4705560"/>
            <a:ext cx="646560" cy="646560"/>
          </a:xfrm>
          <a:custGeom>
            <a:avLst/>
            <a:gdLst/>
            <a:ahLst/>
            <a:rect l="l" t="t" r="r" b="b"/>
            <a:pathLst>
              <a:path w="75" h="73">
                <a:moveTo>
                  <a:pt x="2" y="0"/>
                </a:moveTo>
                <a:lnTo>
                  <a:pt x="3" y="4"/>
                </a:lnTo>
                <a:lnTo>
                  <a:pt x="5" y="6"/>
                </a:lnTo>
                <a:lnTo>
                  <a:pt x="7" y="8"/>
                </a:lnTo>
                <a:lnTo>
                  <a:pt x="9" y="10"/>
                </a:lnTo>
                <a:lnTo>
                  <a:pt x="11" y="12"/>
                </a:lnTo>
                <a:lnTo>
                  <a:pt x="13" y="14"/>
                </a:lnTo>
                <a:lnTo>
                  <a:pt x="15" y="16"/>
                </a:lnTo>
                <a:lnTo>
                  <a:pt x="17" y="18"/>
                </a:lnTo>
                <a:lnTo>
                  <a:pt x="19" y="20"/>
                </a:lnTo>
                <a:lnTo>
                  <a:pt x="21" y="22"/>
                </a:lnTo>
                <a:lnTo>
                  <a:pt x="23" y="24"/>
                </a:lnTo>
                <a:lnTo>
                  <a:pt x="25" y="26"/>
                </a:lnTo>
                <a:lnTo>
                  <a:pt x="27" y="28"/>
                </a:lnTo>
                <a:lnTo>
                  <a:pt x="29" y="30"/>
                </a:lnTo>
                <a:lnTo>
                  <a:pt x="31" y="32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44"/>
                </a:lnTo>
                <a:lnTo>
                  <a:pt x="45" y="46"/>
                </a:lnTo>
                <a:lnTo>
                  <a:pt x="47" y="48"/>
                </a:lnTo>
                <a:lnTo>
                  <a:pt x="49" y="50"/>
                </a:lnTo>
                <a:lnTo>
                  <a:pt x="51" y="52"/>
                </a:lnTo>
                <a:lnTo>
                  <a:pt x="53" y="54"/>
                </a:lnTo>
                <a:lnTo>
                  <a:pt x="55" y="56"/>
                </a:lnTo>
                <a:lnTo>
                  <a:pt x="57" y="58"/>
                </a:lnTo>
                <a:lnTo>
                  <a:pt x="59" y="60"/>
                </a:lnTo>
                <a:lnTo>
                  <a:pt x="61" y="62"/>
                </a:lnTo>
                <a:lnTo>
                  <a:pt x="63" y="64"/>
                </a:lnTo>
                <a:lnTo>
                  <a:pt x="1" y="2"/>
                </a:lnTo>
                <a:lnTo>
                  <a:pt x="63" y="3"/>
                </a:lnTo>
                <a:lnTo>
                  <a:pt x="61" y="65"/>
                </a:lnTo>
                <a:lnTo>
                  <a:pt x="59" y="66"/>
                </a:lnTo>
                <a:lnTo>
                  <a:pt x="57" y="67"/>
                </a:lnTo>
                <a:lnTo>
                  <a:pt x="55" y="11"/>
                </a:lnTo>
                <a:lnTo>
                  <a:pt x="53" y="68"/>
                </a:lnTo>
                <a:lnTo>
                  <a:pt x="51" y="15"/>
                </a:lnTo>
                <a:lnTo>
                  <a:pt x="49" y="17"/>
                </a:lnTo>
                <a:lnTo>
                  <a:pt x="47" y="19"/>
                </a:lnTo>
                <a:lnTo>
                  <a:pt x="45" y="21"/>
                </a:lnTo>
                <a:lnTo>
                  <a:pt x="43" y="69"/>
                </a:lnTo>
                <a:lnTo>
                  <a:pt x="41" y="25"/>
                </a:lnTo>
                <a:lnTo>
                  <a:pt x="39" y="27"/>
                </a:lnTo>
                <a:lnTo>
                  <a:pt x="37" y="29"/>
                </a:lnTo>
                <a:lnTo>
                  <a:pt x="35" y="31"/>
                </a:lnTo>
                <a:lnTo>
                  <a:pt x="33" y="70"/>
                </a:lnTo>
                <a:lnTo>
                  <a:pt x="31" y="35"/>
                </a:lnTo>
                <a:lnTo>
                  <a:pt x="29" y="37"/>
                </a:lnTo>
                <a:lnTo>
                  <a:pt x="27" y="39"/>
                </a:lnTo>
                <a:lnTo>
                  <a:pt x="25" y="41"/>
                </a:lnTo>
                <a:lnTo>
                  <a:pt x="23" y="43"/>
                </a:lnTo>
                <a:lnTo>
                  <a:pt x="21" y="45"/>
                </a:lnTo>
                <a:lnTo>
                  <a:pt x="19" y="47"/>
                </a:lnTo>
                <a:lnTo>
                  <a:pt x="17" y="49"/>
                </a:lnTo>
                <a:lnTo>
                  <a:pt x="15" y="51"/>
                </a:lnTo>
                <a:lnTo>
                  <a:pt x="13" y="53"/>
                </a:lnTo>
                <a:lnTo>
                  <a:pt x="11" y="71"/>
                </a:lnTo>
                <a:lnTo>
                  <a:pt x="9" y="57"/>
                </a:lnTo>
                <a:lnTo>
                  <a:pt x="7" y="59"/>
                </a:lnTo>
                <a:lnTo>
                  <a:pt x="5" y="72"/>
                </a:lnTo>
                <a:lnTo>
                  <a:pt x="3" y="73"/>
                </a:lnTo>
                <a:lnTo>
                  <a:pt x="2" y="1"/>
                </a:lnTo>
                <a:lnTo>
                  <a:pt x="64" y="73"/>
                </a:lnTo>
                <a:lnTo>
                  <a:pt x="62" y="72"/>
                </a:lnTo>
                <a:lnTo>
                  <a:pt x="60" y="59"/>
                </a:lnTo>
                <a:lnTo>
                  <a:pt x="58" y="57"/>
                </a:lnTo>
                <a:lnTo>
                  <a:pt x="56" y="71"/>
                </a:lnTo>
                <a:lnTo>
                  <a:pt x="54" y="53"/>
                </a:lnTo>
                <a:lnTo>
                  <a:pt x="52" y="51"/>
                </a:lnTo>
                <a:lnTo>
                  <a:pt x="50" y="49"/>
                </a:lnTo>
                <a:lnTo>
                  <a:pt x="48" y="47"/>
                </a:lnTo>
                <a:lnTo>
                  <a:pt x="46" y="45"/>
                </a:lnTo>
                <a:lnTo>
                  <a:pt x="44" y="43"/>
                </a:lnTo>
                <a:lnTo>
                  <a:pt x="42" y="41"/>
                </a:lnTo>
                <a:lnTo>
                  <a:pt x="74" y="39"/>
                </a:lnTo>
                <a:lnTo>
                  <a:pt x="38" y="37"/>
                </a:lnTo>
                <a:lnTo>
                  <a:pt x="36" y="35"/>
                </a:lnTo>
                <a:lnTo>
                  <a:pt x="34" y="70"/>
                </a:lnTo>
                <a:lnTo>
                  <a:pt x="32" y="31"/>
                </a:lnTo>
                <a:lnTo>
                  <a:pt x="30" y="29"/>
                </a:lnTo>
                <a:lnTo>
                  <a:pt x="28" y="27"/>
                </a:lnTo>
                <a:lnTo>
                  <a:pt x="26" y="25"/>
                </a:lnTo>
                <a:lnTo>
                  <a:pt x="24" y="69"/>
                </a:lnTo>
                <a:lnTo>
                  <a:pt x="22" y="21"/>
                </a:lnTo>
                <a:lnTo>
                  <a:pt x="20" y="19"/>
                </a:lnTo>
                <a:lnTo>
                  <a:pt x="18" y="17"/>
                </a:lnTo>
                <a:lnTo>
                  <a:pt x="16" y="15"/>
                </a:lnTo>
                <a:lnTo>
                  <a:pt x="75" y="68"/>
                </a:lnTo>
                <a:lnTo>
                  <a:pt x="12" y="11"/>
                </a:lnTo>
                <a:lnTo>
                  <a:pt x="10" y="67"/>
                </a:lnTo>
                <a:lnTo>
                  <a:pt x="8" y="66"/>
                </a:lnTo>
                <a:lnTo>
                  <a:pt x="6" y="65"/>
                </a:lnTo>
                <a:lnTo>
                  <a:pt x="4" y="3"/>
                </a:lnTo>
                <a:lnTo>
                  <a:pt x="0" y="2"/>
                </a:lnTo>
                <a:lnTo>
                  <a:pt x="4" y="64"/>
                </a:lnTo>
                <a:lnTo>
                  <a:pt x="6" y="62"/>
                </a:lnTo>
                <a:lnTo>
                  <a:pt x="8" y="60"/>
                </a:lnTo>
                <a:lnTo>
                  <a:pt x="10" y="58"/>
                </a:lnTo>
                <a:lnTo>
                  <a:pt x="12" y="56"/>
                </a:lnTo>
                <a:lnTo>
                  <a:pt x="75" y="54"/>
                </a:lnTo>
                <a:lnTo>
                  <a:pt x="16" y="52"/>
                </a:lnTo>
                <a:lnTo>
                  <a:pt x="18" y="50"/>
                </a:lnTo>
                <a:lnTo>
                  <a:pt x="20" y="48"/>
                </a:lnTo>
                <a:lnTo>
                  <a:pt x="22" y="46"/>
                </a:lnTo>
                <a:lnTo>
                  <a:pt x="24" y="44"/>
                </a:lnTo>
                <a:lnTo>
                  <a:pt x="26" y="42"/>
                </a:lnTo>
                <a:lnTo>
                  <a:pt x="28" y="40"/>
                </a:lnTo>
                <a:lnTo>
                  <a:pt x="30" y="38"/>
                </a:lnTo>
                <a:lnTo>
                  <a:pt x="32" y="36"/>
                </a:lnTo>
                <a:lnTo>
                  <a:pt x="34" y="34"/>
                </a:lnTo>
                <a:lnTo>
                  <a:pt x="36" y="32"/>
                </a:lnTo>
                <a:lnTo>
                  <a:pt x="38" y="30"/>
                </a:lnTo>
                <a:lnTo>
                  <a:pt x="74" y="28"/>
                </a:lnTo>
                <a:lnTo>
                  <a:pt x="42" y="26"/>
                </a:lnTo>
                <a:lnTo>
                  <a:pt x="44" y="24"/>
                </a:lnTo>
                <a:lnTo>
                  <a:pt x="46" y="22"/>
                </a:lnTo>
                <a:lnTo>
                  <a:pt x="48" y="20"/>
                </a:lnTo>
                <a:lnTo>
                  <a:pt x="50" y="18"/>
                </a:lnTo>
                <a:lnTo>
                  <a:pt x="52" y="16"/>
                </a:lnTo>
                <a:lnTo>
                  <a:pt x="54" y="14"/>
                </a:lnTo>
                <a:lnTo>
                  <a:pt x="56" y="12"/>
                </a:lnTo>
                <a:lnTo>
                  <a:pt x="58" y="10"/>
                </a:lnTo>
                <a:lnTo>
                  <a:pt x="60" y="8"/>
                </a:lnTo>
                <a:lnTo>
                  <a:pt x="62" y="6"/>
                </a:lnTo>
                <a:lnTo>
                  <a:pt x="64" y="4"/>
                </a:lnTo>
                <a:lnTo>
                  <a:pt x="2" y="0"/>
                </a:lnTo>
                <a:close/>
              </a:path>
            </a:pathLst>
          </a:custGeom>
          <a:solidFill>
            <a:srgbClr val="e99e0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21"/>
          <p:cNvSpPr/>
          <p:nvPr/>
        </p:nvSpPr>
        <p:spPr>
          <a:xfrm>
            <a:off x="8039520" y="2278800"/>
            <a:ext cx="398160" cy="329040"/>
          </a:xfrm>
          <a:custGeom>
            <a:avLst/>
            <a:gdLst/>
            <a:ahLst/>
            <a:rect l="l" t="t" r="r" b="b"/>
            <a:pathLst>
              <a:path w="43" h="42">
                <a:moveTo>
                  <a:pt x="0" y="3"/>
                </a:moveTo>
                <a:lnTo>
                  <a:pt x="4" y="5"/>
                </a:lnTo>
                <a:lnTo>
                  <a:pt x="6" y="7"/>
                </a:lnTo>
                <a:lnTo>
                  <a:pt x="8" y="9"/>
                </a:lnTo>
                <a:lnTo>
                  <a:pt x="10" y="11"/>
                </a:lnTo>
                <a:lnTo>
                  <a:pt x="12" y="13"/>
                </a:lnTo>
                <a:lnTo>
                  <a:pt x="14" y="15"/>
                </a:lnTo>
                <a:lnTo>
                  <a:pt x="16" y="17"/>
                </a:lnTo>
                <a:lnTo>
                  <a:pt x="18" y="19"/>
                </a:lnTo>
                <a:lnTo>
                  <a:pt x="20" y="21"/>
                </a:lnTo>
                <a:lnTo>
                  <a:pt x="22" y="23"/>
                </a:lnTo>
                <a:lnTo>
                  <a:pt x="24" y="2"/>
                </a:lnTo>
                <a:lnTo>
                  <a:pt x="1" y="25"/>
                </a:lnTo>
                <a:lnTo>
                  <a:pt x="26" y="27"/>
                </a:lnTo>
                <a:lnTo>
                  <a:pt x="28" y="29"/>
                </a:lnTo>
                <a:lnTo>
                  <a:pt x="30" y="31"/>
                </a:lnTo>
                <a:lnTo>
                  <a:pt x="32" y="10"/>
                </a:lnTo>
                <a:lnTo>
                  <a:pt x="33" y="34"/>
                </a:lnTo>
                <a:lnTo>
                  <a:pt x="35" y="36"/>
                </a:lnTo>
                <a:lnTo>
                  <a:pt x="37" y="38"/>
                </a:lnTo>
                <a:lnTo>
                  <a:pt x="39" y="40"/>
                </a:lnTo>
                <a:lnTo>
                  <a:pt x="41" y="42"/>
                </a:lnTo>
                <a:lnTo>
                  <a:pt x="43" y="0"/>
                </a:lnTo>
                <a:lnTo>
                  <a:pt x="0" y="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22"/>
          <p:cNvSpPr/>
          <p:nvPr/>
        </p:nvSpPr>
        <p:spPr>
          <a:xfrm>
            <a:off x="8108640" y="4885200"/>
            <a:ext cx="281520" cy="267120"/>
          </a:xfrm>
          <a:custGeom>
            <a:avLst/>
            <a:gdLst/>
            <a:ahLst/>
            <a:rect l="l" t="t" r="r" b="b"/>
            <a:pathLst>
              <a:path w="13" h="10">
                <a:moveTo>
                  <a:pt x="3" y="0"/>
                </a:moveTo>
                <a:lnTo>
                  <a:pt x="4" y="5"/>
                </a:lnTo>
                <a:lnTo>
                  <a:pt x="1" y="6"/>
                </a:lnTo>
                <a:lnTo>
                  <a:pt x="7" y="8"/>
                </a:lnTo>
                <a:lnTo>
                  <a:pt x="9" y="2"/>
                </a:lnTo>
                <a:lnTo>
                  <a:pt x="3" y="10"/>
                </a:lnTo>
                <a:lnTo>
                  <a:pt x="11" y="2"/>
                </a:lnTo>
                <a:lnTo>
                  <a:pt x="12" y="8"/>
                </a:lnTo>
                <a:lnTo>
                  <a:pt x="0" y="6"/>
                </a:lnTo>
                <a:lnTo>
                  <a:pt x="13" y="5"/>
                </a:ln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23"/>
          <p:cNvSpPr/>
          <p:nvPr/>
        </p:nvSpPr>
        <p:spPr>
          <a:xfrm>
            <a:off x="925200" y="4883760"/>
            <a:ext cx="66960" cy="285120"/>
          </a:xfrm>
          <a:custGeom>
            <a:avLst/>
            <a:gdLst/>
            <a:ahLst/>
            <a:rect l="l" t="t" r="r" b="b"/>
            <a:pathLst>
              <a:path w="9" h="8">
                <a:moveTo>
                  <a:pt x="0" y="0"/>
                </a:moveTo>
                <a:lnTo>
                  <a:pt x="1" y="0"/>
                </a:lnTo>
                <a:lnTo>
                  <a:pt x="1" y="3"/>
                </a:lnTo>
                <a:lnTo>
                  <a:pt x="4" y="5"/>
                </a:lnTo>
                <a:lnTo>
                  <a:pt x="6" y="5"/>
                </a:lnTo>
                <a:lnTo>
                  <a:pt x="0" y="3"/>
                </a:lnTo>
                <a:lnTo>
                  <a:pt x="0" y="0"/>
                </a:lnTo>
                <a:close/>
                <a:moveTo>
                  <a:pt x="7" y="8"/>
                </a:moveTo>
                <a:lnTo>
                  <a:pt x="9" y="8"/>
                </a:lnTo>
                <a:lnTo>
                  <a:pt x="9" y="2"/>
                </a:lnTo>
                <a:lnTo>
                  <a:pt x="7" y="2"/>
                </a:lnTo>
                <a:lnTo>
                  <a:pt x="7" y="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24"/>
          <p:cNvSpPr/>
          <p:nvPr/>
        </p:nvSpPr>
        <p:spPr>
          <a:xfrm>
            <a:off x="1412280" y="2112120"/>
            <a:ext cx="1775160" cy="48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38160" bIns="38160"/>
          <a:p>
            <a:pPr>
              <a:lnSpc>
                <a:spcPct val="100000"/>
              </a:lnSpc>
            </a:pPr>
            <a:r>
              <a:rPr b="1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LOREM IPSUM 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simply dummy text of the printing and typesetting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25"/>
          <p:cNvSpPr/>
          <p:nvPr/>
        </p:nvSpPr>
        <p:spPr>
          <a:xfrm>
            <a:off x="1412280" y="4741560"/>
            <a:ext cx="1775160" cy="48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38160" bIns="38160"/>
          <a:p>
            <a:pPr>
              <a:lnSpc>
                <a:spcPct val="100000"/>
              </a:lnSpc>
            </a:pPr>
            <a:r>
              <a:rPr b="1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LOREM IPSUM 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simply dummy text of the printing and typesetting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26"/>
          <p:cNvSpPr/>
          <p:nvPr/>
        </p:nvSpPr>
        <p:spPr>
          <a:xfrm>
            <a:off x="6068520" y="2112120"/>
            <a:ext cx="1775160" cy="48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38160" bIns="38160"/>
          <a:p>
            <a:pPr algn="r">
              <a:lnSpc>
                <a:spcPct val="100000"/>
              </a:lnSpc>
            </a:pPr>
            <a:r>
              <a:rPr b="1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LOREM IPSUM 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simply dummy text of the printing and typesetting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CustomShape 27"/>
          <p:cNvSpPr/>
          <p:nvPr/>
        </p:nvSpPr>
        <p:spPr>
          <a:xfrm>
            <a:off x="6068520" y="4741560"/>
            <a:ext cx="1775160" cy="48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38160" bIns="38160"/>
          <a:p>
            <a:pPr algn="r">
              <a:lnSpc>
                <a:spcPct val="100000"/>
              </a:lnSpc>
            </a:pPr>
            <a:r>
              <a:rPr b="1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LOREM IPSUM 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simply dummy text of the printing and typesetting</a:t>
            </a:r>
            <a:endParaRPr b="0" lang="en-US" sz="1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TextShape 28"/>
          <p:cNvSpPr txBox="1"/>
          <p:nvPr/>
        </p:nvSpPr>
        <p:spPr>
          <a:xfrm rot="18900000">
            <a:off x="3619800" y="2996280"/>
            <a:ext cx="860400" cy="340560"/>
          </a:xfrm>
          <a:prstGeom prst="rect">
            <a:avLst/>
          </a:prstGeom>
          <a:noFill/>
          <a:ln>
            <a:noFill/>
          </a:ln>
        </p:spPr>
        <p:txBody>
          <a:bodyPr anchorCtr="1"/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STRENGTH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29"/>
          <p:cNvSpPr txBox="1"/>
          <p:nvPr/>
        </p:nvSpPr>
        <p:spPr>
          <a:xfrm rot="2700000">
            <a:off x="4629240" y="3010320"/>
            <a:ext cx="889200" cy="421560"/>
          </a:xfrm>
          <a:prstGeom prst="rect">
            <a:avLst/>
          </a:prstGeom>
          <a:noFill/>
          <a:ln>
            <a:noFill/>
          </a:ln>
        </p:spPr>
        <p:txBody>
          <a:bodyPr anchorCtr="1"/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WEAKNESS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TextShape 30"/>
          <p:cNvSpPr txBox="1"/>
          <p:nvPr/>
        </p:nvSpPr>
        <p:spPr>
          <a:xfrm rot="18900000">
            <a:off x="4611600" y="4106520"/>
            <a:ext cx="1154160" cy="487080"/>
          </a:xfrm>
          <a:prstGeom prst="rect">
            <a:avLst/>
          </a:prstGeom>
          <a:noFill/>
          <a:ln>
            <a:noFill/>
          </a:ln>
        </p:spPr>
        <p:txBody>
          <a:bodyPr anchorCtr="1"/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OPPORTUNITY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TextShape 31"/>
          <p:cNvSpPr txBox="1"/>
          <p:nvPr/>
        </p:nvSpPr>
        <p:spPr>
          <a:xfrm rot="2700000">
            <a:off x="3643560" y="4140000"/>
            <a:ext cx="747360" cy="307800"/>
          </a:xfrm>
          <a:prstGeom prst="rect">
            <a:avLst/>
          </a:prstGeom>
          <a:noFill/>
          <a:ln>
            <a:noFill/>
          </a:ln>
        </p:spPr>
        <p:txBody>
          <a:bodyPr anchorCtr="1"/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THREAT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TextShape 32"/>
          <p:cNvSpPr txBox="1"/>
          <p:nvPr/>
        </p:nvSpPr>
        <p:spPr>
          <a:xfrm>
            <a:off x="4163040" y="3520440"/>
            <a:ext cx="828000" cy="399960"/>
          </a:xfrm>
          <a:prstGeom prst="rect">
            <a:avLst/>
          </a:prstGeom>
          <a:noFill/>
          <a:ln>
            <a:noFill/>
          </a:ln>
        </p:spPr>
        <p:txBody>
          <a:bodyPr anchorCtr="1"/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SWOT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2023-09-04T13:00:46Z</dcterms:created>
  <dc:creator/>
  <dc:description>Present  strengths, weaknesses, opportunities and threats with this slide. Text and illustrations are editable. Designed by  &lt;a href="https://slideshop.com"&gt;Slideshop&lt;/a&gt;.</dc:description>
  <cp:keywords>presentation company presentation slide template SWOT analysis analysis</cp:keywords>
  <dc:language>en-US</dc:language>
  <cp:lastModifiedBy/>
  <cp:revision>1</cp:revision>
  <dc:subject>To see the entire SWOT analysis deck, please check this &lt;a href="https://slideshop.com/PowerPoint-SWOT-Analysis"&gt;link&lt;/a&gt;.</dc:subject>
  <dc:title>SWOT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2DD97FB0-CB03-4AE2-A761-98500CFC155F</vt:lpwstr>
  </property>
  <property fmtid="{D5CDD505-2E9C-101B-9397-08002B2CF9AE}" pid="3" name="ArticulatePath">
    <vt:lpwstr>SWOT</vt:lpwstr>
  </property>
  <property fmtid="{D5CDD505-2E9C-101B-9397-08002B2CF9AE}" pid="4" name="License">
    <vt:lpwstr>Download this slide for personal use.</vt:lpwstr>
  </property>
</Properties>
</file>