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7E960697-6926-4E9A-BE87-C0F17DEAEAB5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2023-09-04T06:48:45Z</dcterms:created>
  <dc:creator/>
  <dc:description>Ochi Takashi (hagetaka0)</dc:description>
  <cp:keywords>simple background template Impress</cp:keywords>
  <dc:language>en-US</dc:language>
  <cp:lastModifiedBy/>
  <cp:revision>1</cp:revision>
  <dc:subject>simple background</dc:subject>
  <dc:title>stainless_steel_dark_style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