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B600C4A-9CD1-4C3F-A8F1-387FB92C98D2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2023-09-04T09:14:58Z</dcterms:created>
  <dc:creator/>
  <dc:description>Template provided by Kinver Web Design (www.kinverwebdesign.com)</dc:description>
  <cp:keywords>background business impress education</cp:keywords>
  <dc:language>en-US</dc:language>
  <cp:lastModifiedBy/>
  <cp:revision>1</cp:revision>
  <dc:subject>Generic template that can be used for many purposes</dc:subject>
  <dc:title>stone wall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