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02912188378"/>
          <c:y val="0.0196199598331531"/>
          <c:w val="0.959951835169246"/>
          <c:h val="0.979684844739688"/>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85277268"/>
        <c:axId val="19225805"/>
      </c:barChart>
      <c:catAx>
        <c:axId val="85277268"/>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7985a9"/>
            </a:solidFill>
            <a:round/>
          </a:ln>
        </c:spPr>
        <c:txPr>
          <a:bodyPr/>
          <a:p>
            <a:pPr>
              <a:defRPr b="1" sz="1800" spc="-1" strike="noStrike">
                <a:solidFill>
                  <a:srgbClr val="000000"/>
                </a:solidFill>
                <a:uFill>
                  <a:solidFill>
                    <a:srgbClr val="ffffff"/>
                  </a:solidFill>
                </a:uFill>
                <a:latin typeface="Times New Roman"/>
                <a:ea typeface="宋体"/>
              </a:defRPr>
            </a:pPr>
          </a:p>
        </c:txPr>
        <c:crossAx val="19225805"/>
        <c:crossesAt val="0"/>
        <c:auto val="1"/>
        <c:lblAlgn val="ctr"/>
        <c:lblOffset val="100"/>
      </c:catAx>
      <c:valAx>
        <c:axId val="19225805"/>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7985a9"/>
            </a:solidFill>
            <a:round/>
          </a:ln>
        </c:spPr>
        <c:txPr>
          <a:bodyPr/>
          <a:p>
            <a:pPr>
              <a:defRPr b="1" sz="1800" spc="-1" strike="noStrike">
                <a:solidFill>
                  <a:srgbClr val="000000"/>
                </a:solidFill>
                <a:uFill>
                  <a:solidFill>
                    <a:srgbClr val="ffffff"/>
                  </a:solidFill>
                </a:uFill>
                <a:latin typeface="Arial"/>
                <a:ea typeface="宋体"/>
              </a:defRPr>
            </a:pPr>
          </a:p>
        </c:txPr>
        <c:crossAx val="85277268"/>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F246CC76-DA28-407F-9506-FE214AF7C03B}"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50000" y="184320"/>
            <a:ext cx="9071640" cy="1172160"/>
          </a:xfrm>
          <a:prstGeom prst="rect">
            <a:avLst/>
          </a:prstGeom>
          <a:noFill/>
          <a:ln>
            <a:noFill/>
          </a:ln>
        </p:spPr>
        <p:txBody>
          <a:bodyPr lIns="0" rIns="0" tIns="0" bIns="0" anchor="ctr"/>
          <a:p>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9ca8cb"/>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9280" y="253080"/>
            <a:ext cx="1080000" cy="504000"/>
          </a:xfrm>
          <a:prstGeom prst="rect">
            <a:avLst/>
          </a:prstGeom>
          <a:ln>
            <a:noFill/>
          </a:ln>
        </p:spPr>
      </p:pic>
      <p:sp>
        <p:nvSpPr>
          <p:cNvPr id="44" name="TextShape 1"/>
          <p:cNvSpPr txBox="1"/>
          <p:nvPr/>
        </p:nvSpPr>
        <p:spPr>
          <a:xfrm>
            <a:off x="518760" y="968760"/>
            <a:ext cx="9240840" cy="617904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840" y="725040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3152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7985a9"/>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3152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9ca8cb"/>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3152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b2c2f5"/>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2340000" y="25200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2056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7985a9"/>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2056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9ca8cb"/>
          </a:solidFill>
          <a:ln w="18000">
            <a:noFill/>
          </a:ln>
        </p:spPr>
        <p:style>
          <a:lnRef idx="0"/>
          <a:fillRef idx="0"/>
          <a:effectRef idx="0"/>
          <a:fontRef idx="minor"/>
        </p:style>
        <p:txBody>
          <a:bodyPr wrap="none" lIns="99000" rIns="99000" tIns="54000" bIns="54000" anchor="ctr"/>
          <a:p>
            <a:pPr algn="ctr"/>
            <a:r>
              <a:rPr b="0" lang="en-US" sz="2200" spc="-1" strike="noStrike">
                <a:solidFill>
                  <a:srgbClr val="000000"/>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2056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b2c2f5"/>
          </a:solidFill>
          <a:ln w="18000">
            <a:noFill/>
          </a:ln>
        </p:spPr>
        <p:style>
          <a:lnRef idx="0"/>
          <a:fillRef idx="0"/>
          <a:effectRef idx="0"/>
          <a:fontRef idx="minor"/>
        </p:style>
        <p:txBody>
          <a:bodyPr wrap="none" lIns="99000" rIns="99000" tIns="54000" bIns="54000" anchor="ctr"/>
          <a:p>
            <a:pPr algn="ctr"/>
            <a:r>
              <a:rPr b="0" lang="en-US" sz="2200" spc="-1" strike="noStrike">
                <a:solidFill>
                  <a:srgbClr val="000000"/>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2148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7985a9"/>
          </a:solidFill>
          <a:ln>
            <a:noFill/>
          </a:ln>
        </p:spPr>
        <p:style>
          <a:lnRef idx="0"/>
          <a:fillRef idx="0"/>
          <a:effectRef idx="0"/>
          <a:fontRef idx="minor"/>
        </p:style>
        <p:txBody>
          <a:bodyPr lIns="90000" rIns="90000" tIns="45000" bIns="45000" anchor="ctr"/>
          <a:p>
            <a:pPr algn="ct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2167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b2c2f5"/>
          </a:solidFill>
          <a:ln>
            <a:noFill/>
          </a:ln>
        </p:spPr>
        <p:style>
          <a:lnRef idx="0"/>
          <a:fillRef idx="0"/>
          <a:effectRef idx="0"/>
          <a:fontRef idx="minor"/>
        </p:style>
        <p:txBody>
          <a:bodyPr lIns="90000" rIns="90000" tIns="45000" bIns="45000" anchor="ctr"/>
          <a:p>
            <a:pPr algn="ct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2223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2224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5262120" y="3735360"/>
            <a:ext cx="1435320" cy="1435680"/>
          </a:xfrm>
          <a:prstGeom prst="ellipse">
            <a:avLst/>
          </a:prstGeom>
          <a:solidFill>
            <a:srgbClr val="b2c2f5"/>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5473080" y="2356560"/>
            <a:ext cx="1038960" cy="1038960"/>
          </a:xfrm>
          <a:prstGeom prst="ellipse">
            <a:avLst/>
          </a:prstGeom>
          <a:solidFill>
            <a:srgbClr val="7985a9"/>
          </a:solidFill>
          <a:ln>
            <a:noFill/>
          </a:ln>
        </p:spPr>
        <p:style>
          <a:lnRef idx="0"/>
          <a:fillRef idx="0"/>
          <a:effectRef idx="0"/>
          <a:fontRef idx="minor"/>
        </p:style>
        <p:txBody>
          <a:bodyPr wrap="none" lIns="90000" rIns="90000" tIns="45000" bIns="45000" anchor="ctr"/>
          <a:p>
            <a:pPr algn="ctr"/>
            <a:r>
              <a:rPr b="1"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7041600" y="4917240"/>
            <a:ext cx="1038240" cy="1038960"/>
          </a:xfrm>
          <a:prstGeom prst="ellipse">
            <a:avLst/>
          </a:prstGeom>
          <a:solidFill>
            <a:srgbClr val="7985a9"/>
          </a:solidFill>
          <a:ln>
            <a:noFill/>
          </a:ln>
        </p:spPr>
        <p:style>
          <a:lnRef idx="0"/>
          <a:fillRef idx="0"/>
          <a:effectRef idx="0"/>
          <a:fontRef idx="minor"/>
        </p:style>
        <p:txBody>
          <a:bodyPr wrap="none" lIns="90000" rIns="90000" tIns="45000" bIns="45000" anchor="ctr"/>
          <a:p>
            <a:pPr algn="ctr"/>
            <a:r>
              <a:rPr b="1"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3808440" y="4917240"/>
            <a:ext cx="1038960" cy="1038960"/>
          </a:xfrm>
          <a:prstGeom prst="ellipse">
            <a:avLst/>
          </a:prstGeom>
          <a:solidFill>
            <a:srgbClr val="7985a9"/>
          </a:solidFill>
          <a:ln>
            <a:noFill/>
          </a:ln>
        </p:spPr>
        <p:style>
          <a:lnRef idx="0"/>
          <a:fillRef idx="0"/>
          <a:effectRef idx="0"/>
          <a:fontRef idx="minor"/>
        </p:style>
        <p:txBody>
          <a:bodyPr wrap="none" lIns="90000" rIns="90000" tIns="45000" bIns="45000" anchor="ctr"/>
          <a:p>
            <a:pPr algn="ctr"/>
            <a:r>
              <a:rPr b="1"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4327560" y="3242880"/>
            <a:ext cx="1297440" cy="167472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6359400" y="3242880"/>
            <a:ext cx="1201320" cy="167472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4834440" y="5540400"/>
            <a:ext cx="2219400" cy="360"/>
          </a:xfrm>
          <a:prstGeom prst="straightConnector1">
            <a:avLst/>
          </a:prstGeom>
          <a:ln>
            <a:solidFill>
              <a:srgbClr val="000000"/>
            </a:solidFill>
            <a:tailEnd len="med" type="triangle" w="med"/>
          </a:ln>
        </p:spPr>
      </p:cxnSp>
      <p:sp>
        <p:nvSpPr>
          <p:cNvPr id="65" name="CustomShape 8"/>
          <p:cNvSpPr/>
          <p:nvPr/>
        </p:nvSpPr>
        <p:spPr>
          <a:xfrm>
            <a:off x="3453480" y="2462040"/>
            <a:ext cx="1744560" cy="658440"/>
          </a:xfrm>
          <a:custGeom>
            <a:avLst/>
            <a:gdLst/>
            <a:ahLst/>
            <a:rect l="0" t="0" r="r" b="b"/>
            <a:pathLst>
              <a:path w="4848" h="1831">
                <a:moveTo>
                  <a:pt x="214" y="0"/>
                </a:moveTo>
                <a:cubicBezTo>
                  <a:pt x="107" y="0"/>
                  <a:pt x="0" y="107"/>
                  <a:pt x="0" y="214"/>
                </a:cubicBezTo>
                <a:lnTo>
                  <a:pt x="0" y="1615"/>
                </a:lnTo>
                <a:cubicBezTo>
                  <a:pt x="0" y="1722"/>
                  <a:pt x="107" y="1830"/>
                  <a:pt x="214" y="1830"/>
                </a:cubicBezTo>
                <a:lnTo>
                  <a:pt x="4632" y="1830"/>
                </a:lnTo>
                <a:cubicBezTo>
                  <a:pt x="4739" y="1830"/>
                  <a:pt x="4847" y="1722"/>
                  <a:pt x="4847" y="1615"/>
                </a:cubicBezTo>
                <a:lnTo>
                  <a:pt x="4847" y="214"/>
                </a:lnTo>
                <a:cubicBezTo>
                  <a:pt x="4847" y="107"/>
                  <a:pt x="4739" y="0"/>
                  <a:pt x="4632" y="0"/>
                </a:cubicBezTo>
                <a:lnTo>
                  <a:pt x="214" y="0"/>
                </a:lnTo>
              </a:path>
            </a:pathLst>
          </a:custGeom>
          <a:solidFill>
            <a:srgbClr val="b2c2f5"/>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3468240" y="2423880"/>
            <a:ext cx="2359800" cy="142920"/>
          </a:xfrm>
          <a:custGeom>
            <a:avLst/>
            <a:gdLst/>
            <a:ahLst/>
            <a:rect l="0" t="0" r="r" b="b"/>
            <a:pathLst>
              <a:path w="6555" h="397">
                <a:moveTo>
                  <a:pt x="6554" y="396"/>
                </a:moveTo>
                <a:lnTo>
                  <a:pt x="6054" y="0"/>
                </a:lnTo>
                <a:lnTo>
                  <a:pt x="0" y="0"/>
                </a:lnTo>
              </a:path>
            </a:pathLst>
          </a:custGeom>
          <a:noFill/>
          <a:ln>
            <a:solidFill>
              <a:srgbClr val="000000"/>
            </a:solidFill>
          </a:ln>
        </p:spPr>
      </p:sp>
      <p:sp>
        <p:nvSpPr>
          <p:cNvPr id="67" name="CustomShape 10"/>
          <p:cNvSpPr/>
          <p:nvPr/>
        </p:nvSpPr>
        <p:spPr>
          <a:xfrm>
            <a:off x="8190720" y="4184280"/>
            <a:ext cx="1744560" cy="658440"/>
          </a:xfrm>
          <a:custGeom>
            <a:avLst/>
            <a:gdLst/>
            <a:ahLst/>
            <a:rect l="0" t="0" r="r" b="b"/>
            <a:pathLst>
              <a:path w="4848" h="1831">
                <a:moveTo>
                  <a:pt x="214" y="0"/>
                </a:moveTo>
                <a:cubicBezTo>
                  <a:pt x="107" y="0"/>
                  <a:pt x="0" y="107"/>
                  <a:pt x="0" y="214"/>
                </a:cubicBezTo>
                <a:lnTo>
                  <a:pt x="0" y="1615"/>
                </a:lnTo>
                <a:cubicBezTo>
                  <a:pt x="0" y="1722"/>
                  <a:pt x="107" y="1830"/>
                  <a:pt x="214" y="1830"/>
                </a:cubicBezTo>
                <a:lnTo>
                  <a:pt x="4632" y="1830"/>
                </a:lnTo>
                <a:cubicBezTo>
                  <a:pt x="4739" y="1830"/>
                  <a:pt x="4847" y="1722"/>
                  <a:pt x="4847" y="1615"/>
                </a:cubicBezTo>
                <a:lnTo>
                  <a:pt x="4847" y="214"/>
                </a:lnTo>
                <a:cubicBezTo>
                  <a:pt x="4847" y="107"/>
                  <a:pt x="4739" y="0"/>
                  <a:pt x="4632" y="0"/>
                </a:cubicBezTo>
                <a:lnTo>
                  <a:pt x="214" y="0"/>
                </a:lnTo>
              </a:path>
            </a:pathLst>
          </a:custGeom>
          <a:solidFill>
            <a:srgbClr val="b2c2f5"/>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1696680" y="4899600"/>
            <a:ext cx="1744920" cy="658440"/>
          </a:xfrm>
          <a:custGeom>
            <a:avLst/>
            <a:gdLst/>
            <a:ahLst/>
            <a:rect l="0" t="0" r="r" b="b"/>
            <a:pathLst>
              <a:path w="4849" h="1831">
                <a:moveTo>
                  <a:pt x="214" y="0"/>
                </a:moveTo>
                <a:cubicBezTo>
                  <a:pt x="107" y="0"/>
                  <a:pt x="0" y="107"/>
                  <a:pt x="0" y="214"/>
                </a:cubicBezTo>
                <a:lnTo>
                  <a:pt x="0" y="1615"/>
                </a:lnTo>
                <a:cubicBezTo>
                  <a:pt x="0" y="1722"/>
                  <a:pt x="107" y="1830"/>
                  <a:pt x="214" y="1830"/>
                </a:cubicBezTo>
                <a:lnTo>
                  <a:pt x="4633" y="1830"/>
                </a:lnTo>
                <a:cubicBezTo>
                  <a:pt x="4740" y="1830"/>
                  <a:pt x="4848" y="1722"/>
                  <a:pt x="4848" y="1615"/>
                </a:cubicBezTo>
                <a:lnTo>
                  <a:pt x="4848" y="214"/>
                </a:lnTo>
                <a:cubicBezTo>
                  <a:pt x="4848" y="107"/>
                  <a:pt x="4740" y="0"/>
                  <a:pt x="4633" y="0"/>
                </a:cubicBezTo>
                <a:lnTo>
                  <a:pt x="214" y="0"/>
                </a:lnTo>
              </a:path>
            </a:pathLst>
          </a:custGeom>
          <a:solidFill>
            <a:srgbClr val="b2c2f5"/>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1685520" y="5600880"/>
            <a:ext cx="2377440" cy="0"/>
          </a:xfrm>
          <a:prstGeom prst="line">
            <a:avLst/>
          </a:prstGeom>
          <a:ln>
            <a:solidFill>
              <a:srgbClr val="000000"/>
            </a:solidFill>
          </a:ln>
        </p:spPr>
        <p:style>
          <a:lnRef idx="0"/>
          <a:fillRef idx="0"/>
          <a:effectRef idx="0"/>
          <a:fontRef idx="minor"/>
        </p:style>
      </p:sp>
      <p:sp>
        <p:nvSpPr>
          <p:cNvPr id="70" name="Freeform 13"/>
          <p:cNvSpPr/>
          <p:nvPr/>
        </p:nvSpPr>
        <p:spPr>
          <a:xfrm>
            <a:off x="7693200" y="4896000"/>
            <a:ext cx="2279160" cy="217800"/>
          </a:xfrm>
          <a:custGeom>
            <a:avLst/>
            <a:gdLst/>
            <a:ahLst/>
            <a:rect l="0" t="0" r="r" b="b"/>
            <a:pathLst>
              <a:path w="6331" h="605">
                <a:moveTo>
                  <a:pt x="0" y="604"/>
                </a:moveTo>
                <a:lnTo>
                  <a:pt x="604" y="0"/>
                </a:lnTo>
                <a:lnTo>
                  <a:pt x="6330" y="0"/>
                </a:lnTo>
              </a:path>
            </a:pathLst>
          </a:custGeom>
          <a:noFill/>
          <a:ln>
            <a:solidFill>
              <a:srgbClr val="000000"/>
            </a:solidFill>
          </a:ln>
        </p:spPr>
      </p:sp>
      <p:sp>
        <p:nvSpPr>
          <p:cNvPr id="71" name="TextShape 14"/>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971360" y="3321000"/>
            <a:ext cx="1685160" cy="1685160"/>
          </a:xfrm>
          <a:prstGeom prst="ellipse">
            <a:avLst/>
          </a:prstGeom>
          <a:solidFill>
            <a:srgbClr val="7985a9"/>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4619880" y="3569760"/>
            <a:ext cx="1168560" cy="1168560"/>
          </a:xfrm>
          <a:prstGeom prst="ellipse">
            <a:avLst/>
          </a:prstGeom>
          <a:solidFill>
            <a:srgbClr val="9ca8cb"/>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4367880" y="5146920"/>
            <a:ext cx="1168560" cy="1168560"/>
          </a:xfrm>
          <a:prstGeom prst="ellipse">
            <a:avLst/>
          </a:prstGeom>
          <a:solidFill>
            <a:srgbClr val="9ca8cb"/>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4367880" y="2036160"/>
            <a:ext cx="1168560" cy="1168560"/>
          </a:xfrm>
          <a:prstGeom prst="ellipse">
            <a:avLst/>
          </a:prstGeom>
          <a:solidFill>
            <a:srgbClr val="9ca8cb"/>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972760" y="202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b2c2f5"/>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3409200" y="2620080"/>
            <a:ext cx="959040" cy="94752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3409200" y="4758840"/>
            <a:ext cx="959040" cy="97236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flipV="1">
            <a:off x="3656520" y="4153680"/>
            <a:ext cx="963720" cy="10080"/>
          </a:xfrm>
          <a:prstGeom prst="straightConnector1">
            <a:avLst/>
          </a:prstGeom>
          <a:ln>
            <a:solidFill>
              <a:srgbClr val="000000"/>
            </a:solidFill>
            <a:tailEnd len="med" type="triangle" w="med"/>
          </a:ln>
        </p:spPr>
      </p:cxnSp>
      <p:sp>
        <p:nvSpPr>
          <p:cNvPr id="80" name="CustomShape 9"/>
          <p:cNvSpPr/>
          <p:nvPr/>
        </p:nvSpPr>
        <p:spPr>
          <a:xfrm>
            <a:off x="5972760" y="3585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b2c2f5"/>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972760" y="5116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b2c2f5"/>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3249000" y="2083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2c2f5">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2025000" y="276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2c2f5">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2025000" y="417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2c2f5">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4473000" y="276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2c2f5">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3249000" y="348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2c2f5">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3249000" y="489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2c2f5">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4472280" y="417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b2c2f5"/>
            </a:solidFill>
          </a:ln>
        </p:spPr>
        <p:style>
          <a:lnRef idx="0"/>
          <a:fillRef idx="0"/>
          <a:effectRef idx="0"/>
          <a:fontRef idx="minor"/>
        </p:style>
        <p:txBody>
          <a:bodyPr wrap="none" lIns="90000" rIns="90000" tIns="45000" bIns="45000" anchor="ctr"/>
          <a:p>
            <a:pPr algn="ct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7038000" y="370260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7985a9"/>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flipV="1">
            <a:off x="5219640" y="4810320"/>
            <a:ext cx="1818720" cy="12240"/>
          </a:xfrm>
          <a:prstGeom prst="straightConnector1">
            <a:avLst/>
          </a:prstGeom>
          <a:ln>
            <a:solidFill>
              <a:srgbClr val="000000"/>
            </a:solidFill>
            <a:tailEnd len="med" type="triangle" w="med"/>
          </a:ln>
        </p:spPr>
      </p:cxnSp>
      <p:sp>
        <p:nvSpPr>
          <p:cNvPr id="92" name="TextShape 10"/>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4543560" y="3908880"/>
            <a:ext cx="2381760" cy="2382120"/>
          </a:xfrm>
          <a:prstGeom prst="ellipse">
            <a:avLst/>
          </a:prstGeom>
          <a:solidFill>
            <a:srgbClr val="b2c2f5">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8037000" y="4189320"/>
            <a:ext cx="1964520" cy="904680"/>
          </a:xfrm>
          <a:custGeom>
            <a:avLst/>
            <a:gdLst/>
            <a:ahLst/>
            <a:rect l="0" t="0" r="r" b="b"/>
            <a:pathLst>
              <a:path w="5459" h="2515">
                <a:moveTo>
                  <a:pt x="295" y="0"/>
                </a:moveTo>
                <a:cubicBezTo>
                  <a:pt x="147" y="0"/>
                  <a:pt x="0" y="147"/>
                  <a:pt x="0" y="295"/>
                </a:cubicBezTo>
                <a:lnTo>
                  <a:pt x="0" y="2218"/>
                </a:lnTo>
                <a:cubicBezTo>
                  <a:pt x="0" y="2366"/>
                  <a:pt x="147" y="2514"/>
                  <a:pt x="295" y="2514"/>
                </a:cubicBezTo>
                <a:lnTo>
                  <a:pt x="5162" y="2514"/>
                </a:lnTo>
                <a:cubicBezTo>
                  <a:pt x="5310" y="2514"/>
                  <a:pt x="5458" y="2366"/>
                  <a:pt x="5458" y="2218"/>
                </a:cubicBezTo>
                <a:lnTo>
                  <a:pt x="5458" y="295"/>
                </a:lnTo>
                <a:cubicBezTo>
                  <a:pt x="5458" y="147"/>
                  <a:pt x="5310" y="0"/>
                  <a:pt x="5162" y="0"/>
                </a:cubicBezTo>
                <a:lnTo>
                  <a:pt x="295" y="0"/>
                </a:lnTo>
              </a:path>
            </a:pathLst>
          </a:custGeom>
          <a:solidFill>
            <a:srgbClr val="b2c2f5"/>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1621440" y="2321280"/>
            <a:ext cx="1964160" cy="903960"/>
          </a:xfrm>
          <a:custGeom>
            <a:avLst/>
            <a:gdLst/>
            <a:ahLst/>
            <a:rect l="0" t="0" r="r" b="b"/>
            <a:pathLst>
              <a:path w="5458" h="2513">
                <a:moveTo>
                  <a:pt x="294" y="0"/>
                </a:moveTo>
                <a:cubicBezTo>
                  <a:pt x="147" y="0"/>
                  <a:pt x="0" y="147"/>
                  <a:pt x="0" y="294"/>
                </a:cubicBezTo>
                <a:lnTo>
                  <a:pt x="0" y="2217"/>
                </a:lnTo>
                <a:cubicBezTo>
                  <a:pt x="0" y="2364"/>
                  <a:pt x="147" y="2512"/>
                  <a:pt x="294" y="2512"/>
                </a:cubicBezTo>
                <a:lnTo>
                  <a:pt x="5162" y="2512"/>
                </a:lnTo>
                <a:cubicBezTo>
                  <a:pt x="5309" y="2512"/>
                  <a:pt x="5457" y="2364"/>
                  <a:pt x="5457" y="2217"/>
                </a:cubicBezTo>
                <a:lnTo>
                  <a:pt x="5457" y="294"/>
                </a:lnTo>
                <a:cubicBezTo>
                  <a:pt x="5457" y="147"/>
                  <a:pt x="5309" y="0"/>
                  <a:pt x="5162" y="0"/>
                </a:cubicBezTo>
                <a:lnTo>
                  <a:pt x="294" y="0"/>
                </a:lnTo>
              </a:path>
            </a:pathLst>
          </a:custGeom>
          <a:solidFill>
            <a:srgbClr val="b2c2f5"/>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1600560" y="4588920"/>
            <a:ext cx="1964160" cy="904320"/>
          </a:xfrm>
          <a:custGeom>
            <a:avLst/>
            <a:gdLst/>
            <a:ahLst/>
            <a:rect l="0" t="0" r="r" b="b"/>
            <a:pathLst>
              <a:path w="5458" h="2514">
                <a:moveTo>
                  <a:pt x="295" y="0"/>
                </a:moveTo>
                <a:cubicBezTo>
                  <a:pt x="147" y="0"/>
                  <a:pt x="0" y="147"/>
                  <a:pt x="0" y="295"/>
                </a:cubicBezTo>
                <a:lnTo>
                  <a:pt x="0" y="2217"/>
                </a:lnTo>
                <a:cubicBezTo>
                  <a:pt x="0" y="2365"/>
                  <a:pt x="147" y="2513"/>
                  <a:pt x="295" y="2513"/>
                </a:cubicBezTo>
                <a:lnTo>
                  <a:pt x="5161" y="2513"/>
                </a:lnTo>
                <a:cubicBezTo>
                  <a:pt x="5309" y="2513"/>
                  <a:pt x="5457" y="2365"/>
                  <a:pt x="5457" y="2217"/>
                </a:cubicBezTo>
                <a:lnTo>
                  <a:pt x="5457" y="295"/>
                </a:lnTo>
                <a:cubicBezTo>
                  <a:pt x="5457" y="147"/>
                  <a:pt x="5309" y="0"/>
                  <a:pt x="5161" y="0"/>
                </a:cubicBezTo>
                <a:lnTo>
                  <a:pt x="295" y="0"/>
                </a:lnTo>
              </a:path>
            </a:pathLst>
          </a:custGeom>
          <a:solidFill>
            <a:srgbClr val="b2c2f5"/>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3672720" y="2446200"/>
            <a:ext cx="2381760" cy="2382120"/>
          </a:xfrm>
          <a:prstGeom prst="ellipse">
            <a:avLst/>
          </a:prstGeom>
          <a:solidFill>
            <a:srgbClr val="9ca8cb">
              <a:alpha val="80000"/>
            </a:srgbClr>
          </a:solidFill>
          <a:ln>
            <a:noFill/>
          </a:ln>
        </p:spPr>
        <p:style>
          <a:lnRef idx="0"/>
          <a:fillRef idx="0"/>
          <a:effectRef idx="0"/>
          <a:fontRef idx="minor"/>
        </p:style>
        <p:txBody>
          <a:bodyPr lIns="90000" rIns="36000" tIns="45000" bIns="45000" anchor="ctr"/>
          <a:p>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1593360" y="4537800"/>
            <a:ext cx="3602520" cy="0"/>
          </a:xfrm>
          <a:prstGeom prst="line">
            <a:avLst/>
          </a:prstGeom>
          <a:ln>
            <a:solidFill>
              <a:srgbClr val="000000"/>
            </a:solidFill>
          </a:ln>
        </p:spPr>
        <p:style>
          <a:lnRef idx="0"/>
          <a:fillRef idx="0"/>
          <a:effectRef idx="0"/>
          <a:fontRef idx="minor"/>
        </p:style>
      </p:sp>
      <p:sp>
        <p:nvSpPr>
          <p:cNvPr id="99" name="CustomShape 7"/>
          <p:cNvSpPr/>
          <p:nvPr/>
        </p:nvSpPr>
        <p:spPr>
          <a:xfrm>
            <a:off x="5544720" y="2445480"/>
            <a:ext cx="2382120" cy="2382120"/>
          </a:xfrm>
          <a:prstGeom prst="ellipse">
            <a:avLst/>
          </a:prstGeom>
          <a:solidFill>
            <a:srgbClr val="7985a9">
              <a:alpha val="80000"/>
            </a:srgbClr>
          </a:solidFill>
          <a:ln>
            <a:noFill/>
          </a:ln>
        </p:spPr>
        <p:style>
          <a:lnRef idx="0"/>
          <a:fillRef idx="0"/>
          <a:effectRef idx="0"/>
          <a:fontRef idx="minor"/>
        </p:style>
        <p:txBody>
          <a:bodyPr lIns="90000" rIns="3600" tIns="45000" bIns="45000" anchor="ctr"/>
          <a:p>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6419520" y="4416480"/>
            <a:ext cx="3589200" cy="727200"/>
          </a:xfrm>
          <a:custGeom>
            <a:avLst/>
            <a:gdLst/>
            <a:ahLst/>
            <a:rect l="0" t="0" r="r" b="b"/>
            <a:pathLst>
              <a:path w="9970" h="2020">
                <a:moveTo>
                  <a:pt x="0" y="0"/>
                </a:moveTo>
                <a:lnTo>
                  <a:pt x="2677" y="2019"/>
                </a:lnTo>
                <a:lnTo>
                  <a:pt x="9969" y="2019"/>
                </a:lnTo>
              </a:path>
            </a:pathLst>
          </a:custGeom>
          <a:noFill/>
          <a:ln>
            <a:solidFill>
              <a:srgbClr val="000000"/>
            </a:solidFill>
          </a:ln>
        </p:spPr>
      </p:sp>
      <p:sp>
        <p:nvSpPr>
          <p:cNvPr id="101" name="Freeform 9"/>
          <p:cNvSpPr/>
          <p:nvPr/>
        </p:nvSpPr>
        <p:spPr>
          <a:xfrm>
            <a:off x="1625040" y="2266200"/>
            <a:ext cx="4141080" cy="1156680"/>
          </a:xfrm>
          <a:custGeom>
            <a:avLst/>
            <a:gdLst/>
            <a:ahLst/>
            <a:rect l="0" t="0" r="r" b="b"/>
            <a:pathLst>
              <a:path w="11503" h="3213">
                <a:moveTo>
                  <a:pt x="11502" y="3212"/>
                </a:moveTo>
                <a:lnTo>
                  <a:pt x="9031" y="0"/>
                </a:lnTo>
                <a:lnTo>
                  <a:pt x="0" y="0"/>
                </a:lnTo>
              </a:path>
            </a:pathLst>
          </a:custGeom>
          <a:noFill/>
          <a:ln>
            <a:solidFill>
              <a:srgbClr val="000000"/>
            </a:solidFill>
          </a:ln>
        </p:spPr>
      </p:sp>
      <p:sp>
        <p:nvSpPr>
          <p:cNvPr id="102" name="TextShape 10"/>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5062320" y="211248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b2c2f5"/>
          </a:solidFill>
          <a:ln>
            <a:noFill/>
          </a:ln>
        </p:spPr>
        <p:style>
          <a:lnRef idx="0"/>
          <a:fillRef idx="0"/>
          <a:effectRef idx="0"/>
          <a:fontRef idx="minor"/>
        </p:style>
        <p:txBody>
          <a:bodyPr wrap="none" lIns="90000" rIns="90000" tIns="45000" bIns="45000" anchor="ctr"/>
          <a:p>
            <a:pPr algn="ctr"/>
            <a:r>
              <a:rPr b="1" lang="en-US" sz="1800" spc="-1" strike="noStrike">
                <a:solidFill>
                  <a:srgbClr val="000000"/>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858680" y="529956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b2c2f5"/>
          </a:solidFill>
          <a:ln>
            <a:noFill/>
          </a:ln>
        </p:spPr>
        <p:style>
          <a:lnRef idx="0"/>
          <a:fillRef idx="0"/>
          <a:effectRef idx="0"/>
          <a:fontRef idx="minor"/>
        </p:style>
      </p:sp>
      <p:sp>
        <p:nvSpPr>
          <p:cNvPr id="105" name="CustomShape 3"/>
          <p:cNvSpPr/>
          <p:nvPr/>
        </p:nvSpPr>
        <p:spPr>
          <a:xfrm>
            <a:off x="5728320" y="330840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9ca8cb"/>
          </a:solidFill>
          <a:ln>
            <a:noFill/>
          </a:ln>
        </p:spPr>
        <p:style>
          <a:lnRef idx="0"/>
          <a:fillRef idx="0"/>
          <a:effectRef idx="0"/>
          <a:fontRef idx="minor"/>
        </p:style>
        <p:txBody>
          <a:bodyPr wrap="none" lIns="90000" rIns="90000" tIns="45000" bIns="45000" anchor="ctr"/>
          <a:p>
            <a:pPr algn="ctr"/>
            <a:r>
              <a:rPr b="1" lang="en-US" sz="1800" spc="-1" strike="noStrike">
                <a:solidFill>
                  <a:srgbClr val="000000"/>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2524320" y="413496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9ca8cb"/>
          </a:solidFill>
          <a:ln>
            <a:noFill/>
          </a:ln>
        </p:spPr>
        <p:style>
          <a:lnRef idx="0"/>
          <a:fillRef idx="0"/>
          <a:effectRef idx="0"/>
          <a:fontRef idx="minor"/>
        </p:style>
      </p:sp>
      <p:sp>
        <p:nvSpPr>
          <p:cNvPr id="107" name="TextShape 5"/>
          <p:cNvSpPr txBox="1"/>
          <p:nvPr/>
        </p:nvSpPr>
        <p:spPr>
          <a:xfrm>
            <a:off x="3486600" y="454752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6356160" y="4488120"/>
            <a:ext cx="2128320" cy="1928880"/>
          </a:xfrm>
          <a:custGeom>
            <a:avLst/>
            <a:gdLst/>
            <a:ahLst/>
            <a:rect l="0" t="0" r="r" b="b"/>
            <a:pathLst>
              <a:path w="5914" h="5360">
                <a:moveTo>
                  <a:pt x="2958" y="5359"/>
                </a:moveTo>
                <a:lnTo>
                  <a:pt x="5913" y="0"/>
                </a:lnTo>
                <a:lnTo>
                  <a:pt x="0" y="0"/>
                </a:lnTo>
                <a:lnTo>
                  <a:pt x="2958" y="5359"/>
                </a:lnTo>
              </a:path>
            </a:pathLst>
          </a:custGeom>
          <a:solidFill>
            <a:srgbClr val="7985a9"/>
          </a:solidFill>
          <a:ln>
            <a:noFill/>
          </a:ln>
        </p:spPr>
        <p:style>
          <a:lnRef idx="0"/>
          <a:fillRef idx="0"/>
          <a:effectRef idx="0"/>
          <a:fontRef idx="minor"/>
        </p:style>
      </p:sp>
      <p:sp>
        <p:nvSpPr>
          <p:cNvPr id="109" name="CustomShape 7"/>
          <p:cNvSpPr/>
          <p:nvPr/>
        </p:nvSpPr>
        <p:spPr>
          <a:xfrm>
            <a:off x="3152160" y="2148120"/>
            <a:ext cx="2128320" cy="1928880"/>
          </a:xfrm>
          <a:custGeom>
            <a:avLst/>
            <a:gdLst/>
            <a:ahLst/>
            <a:rect l="0" t="0" r="r" b="b"/>
            <a:pathLst>
              <a:path w="5914" h="5360">
                <a:moveTo>
                  <a:pt x="2958" y="0"/>
                </a:moveTo>
                <a:lnTo>
                  <a:pt x="5913" y="5359"/>
                </a:lnTo>
                <a:lnTo>
                  <a:pt x="0" y="5359"/>
                </a:lnTo>
                <a:lnTo>
                  <a:pt x="2958" y="0"/>
                </a:lnTo>
              </a:path>
            </a:pathLst>
          </a:custGeom>
          <a:solidFill>
            <a:srgbClr val="7985a9"/>
          </a:solidFill>
          <a:ln>
            <a:noFill/>
          </a:ln>
        </p:spPr>
        <p:style>
          <a:lnRef idx="0"/>
          <a:fillRef idx="0"/>
          <a:effectRef idx="0"/>
          <a:fontRef idx="minor"/>
        </p:style>
      </p:sp>
      <p:sp>
        <p:nvSpPr>
          <p:cNvPr id="110" name="TextShape 8"/>
          <p:cNvSpPr txBox="1"/>
          <p:nvPr/>
        </p:nvSpPr>
        <p:spPr>
          <a:xfrm>
            <a:off x="3486960" y="566388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6727320" y="498024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3515400" y="3422160"/>
            <a:ext cx="13690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1512360" y="2171520"/>
          <a:ext cx="8071920" cy="466020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845320" y="2089440"/>
            <a:ext cx="11520" cy="2139840"/>
          </a:xfrm>
          <a:prstGeom prst="straightConnector1">
            <a:avLst/>
          </a:prstGeom>
          <a:ln w="43200">
            <a:solidFill>
              <a:srgbClr val="7985a9"/>
            </a:solidFill>
            <a:round/>
            <a:tailEnd len="med" type="triangle" w="med"/>
          </a:ln>
        </p:spPr>
      </p:cxnSp>
      <p:sp>
        <p:nvSpPr>
          <p:cNvPr id="116" name="TextShape 2"/>
          <p:cNvSpPr txBox="1"/>
          <p:nvPr/>
        </p:nvSpPr>
        <p:spPr>
          <a:xfrm>
            <a:off x="5856480" y="1912680"/>
            <a:ext cx="31276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9157320" y="443556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9551160" y="4612320"/>
            <a:ext cx="360" cy="360"/>
          </a:xfrm>
          <a:prstGeom prst="straightConnector1">
            <a:avLst/>
          </a:prstGeom>
          <a:ln>
            <a:solidFill>
              <a:srgbClr val="000000"/>
            </a:solidFill>
          </a:ln>
        </p:spPr>
      </p:cxnSp>
      <p:cxnSp>
        <p:nvCxnSpPr>
          <p:cNvPr id="119" name="Line 5"/>
          <p:cNvCxnSpPr>
            <a:endCxn id="117" idx="0"/>
          </p:cNvCxnSpPr>
          <p:nvPr/>
        </p:nvCxnSpPr>
        <p:spPr>
          <a:xfrm flipH="1">
            <a:off x="9551160" y="4501440"/>
            <a:ext cx="33480" cy="111240"/>
          </a:xfrm>
          <a:prstGeom prst="straightConnector1">
            <a:avLst/>
          </a:prstGeom>
          <a:ln w="43200">
            <a:noFill/>
          </a:ln>
        </p:spPr>
      </p:cxnSp>
      <p:sp>
        <p:nvSpPr>
          <p:cNvPr id="120" name="TextShape 6"/>
          <p:cNvSpPr txBox="1"/>
          <p:nvPr/>
        </p:nvSpPr>
        <p:spPr>
          <a:xfrm>
            <a:off x="2340000" y="252360"/>
            <a:ext cx="72360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47ed0"/>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504720" y="266040"/>
            <a:ext cx="759528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2023-09-04T06:02:23Z</dcterms:created>
  <dc:creator/>
  <dc:description>Chessboard and chessmen. This template will fit presentations on leadership, skill, strategy, challenge, chess game, etc.&lt;a href="http://templates.redoffice.com/template/cateShow.php?class=mb&amp;categoryid=116&amp;sid=5772"&gt;more about Consulting Impress Templates&lt;/a&gt;.</dc:description>
  <cp:keywords>presentation background Presentation Black White Chess Strategy Redoffice Templates Redoffice.com</cp:keywords>
  <dc:language>en-US</dc:language>
  <cp:lastModifiedBy/>
  <cp:revision>1</cp:revision>
  <dc:subject>&lt;a href="http://templates.redoffice.com/template/cateShow.php?class=mb&amp;categoryid=116&amp;sid=5772"&gt;Consulting&lt;/a&gt;</dc:subject>
  <dc:title>Strategy</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