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6.jpeg" ContentType="image/jpeg"/>
  <Override PartName="/ppt/media/image5.jpeg" ContentType="image/jpeg"/>
  <Override PartName="/ppt/media/image4.jpeg" ContentType="image/jpeg"/>
  <Override PartName="/ppt/media/image3.jpeg" ContentType="image/jpeg"/>
  <Override PartName="/ppt/media/image2.jpeg" ContentType="image/jpeg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Shape 1"/>
          <p:cNvSpPr txBox="1"/>
          <p:nvPr/>
        </p:nvSpPr>
        <p:spPr>
          <a:xfrm>
            <a:off x="5461200" y="5258160"/>
            <a:ext cx="4114800" cy="182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Presented by: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TextShape 2"/>
          <p:cNvSpPr txBox="1"/>
          <p:nvPr/>
        </p:nvSpPr>
        <p:spPr>
          <a:xfrm>
            <a:off x="457200" y="2286720"/>
            <a:ext cx="9144000" cy="2514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8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Main Title</a:t>
            </a:r>
            <a:endParaRPr b="0" lang="en-US" sz="8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457200" y="2286360"/>
            <a:ext cx="9144000" cy="2514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8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Main Title</a:t>
            </a:r>
            <a:endParaRPr b="0" lang="en-US" sz="8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TextShape 2"/>
          <p:cNvSpPr txBox="1"/>
          <p:nvPr/>
        </p:nvSpPr>
        <p:spPr>
          <a:xfrm>
            <a:off x="2905200" y="5258160"/>
            <a:ext cx="4114800" cy="182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Presented by: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457200" y="2286000"/>
            <a:ext cx="9144000" cy="2514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8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Main Title</a:t>
            </a:r>
            <a:endParaRPr b="0" lang="en-US" sz="8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457200" y="5257800"/>
            <a:ext cx="4114800" cy="182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Presented by: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457200" y="5715000"/>
            <a:ext cx="9144000" cy="137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Figure: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228600" y="228600"/>
            <a:ext cx="9601200" cy="137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Add title here</a:t>
            </a:r>
            <a:endParaRPr b="0" lang="en-US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228600" y="1940400"/>
            <a:ext cx="9601200" cy="536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Content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A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B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457200" y="2971800"/>
            <a:ext cx="9144000" cy="2514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Sub-title</a:t>
            </a:r>
            <a:endParaRPr b="0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2023-09-03T21:37:52Z</dcterms:created>
  <dc:creator/>
  <dc:description>this template created by Motaz M. Elewa.
contact us: motaz.elewa@ofoksystems.com</dc:description>
  <cp:keywords>sunflower yellow</cp:keywords>
  <dc:language>en-US</dc:language>
  <cp:lastModifiedBy/>
  <cp:revision>1</cp:revision>
  <dc:subject>business</dc:subject>
  <dc:title>sunflower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