
<file path=[Content_Types].xml><?xml version="1.0" encoding="utf-8"?>
<Types xmlns="http://schemas.openxmlformats.org/package/2006/content-types">
  <Override PartName="/_rels/.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2.png" ContentType="image/pn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Lst>
  <p:sldSz cx="10080625" cy="7559675"/>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 name="PlaceHolder 1"/>
          <p:cNvSpPr>
            <a:spLocks noGrp="1"/>
          </p:cNvSpPr>
          <p:nvPr>
            <p:ph type="title"/>
          </p:nvPr>
        </p:nvSpPr>
        <p:spPr>
          <a:xfrm>
            <a:off x="-252000" y="1371600"/>
            <a:ext cx="1049328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subTitle"/>
          </p:nvPr>
        </p:nvSpPr>
        <p:spPr>
          <a:xfrm>
            <a:off x="182880" y="2926080"/>
            <a:ext cx="978408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252000" y="1371600"/>
            <a:ext cx="1049328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182880" y="2926080"/>
            <a:ext cx="978408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252000" y="1371600"/>
            <a:ext cx="1049328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2" name="PlaceHolder 2"/>
          <p:cNvSpPr>
            <a:spLocks noGrp="1"/>
          </p:cNvSpPr>
          <p:nvPr>
            <p:ph type="body"/>
          </p:nvPr>
        </p:nvSpPr>
        <p:spPr>
          <a:xfrm>
            <a:off x="182880" y="2926080"/>
            <a:ext cx="47743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3" name="PlaceHolder 3"/>
          <p:cNvSpPr>
            <a:spLocks noGrp="1"/>
          </p:cNvSpPr>
          <p:nvPr>
            <p:ph type="body"/>
          </p:nvPr>
        </p:nvSpPr>
        <p:spPr>
          <a:xfrm>
            <a:off x="5196240" y="2926080"/>
            <a:ext cx="47743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4" name="PlaceHolder 1"/>
          <p:cNvSpPr>
            <a:spLocks noGrp="1"/>
          </p:cNvSpPr>
          <p:nvPr>
            <p:ph type="title"/>
          </p:nvPr>
        </p:nvSpPr>
        <p:spPr>
          <a:xfrm>
            <a:off x="-252000" y="1371600"/>
            <a:ext cx="1049328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5" name="PlaceHolder 1"/>
          <p:cNvSpPr>
            <a:spLocks noGrp="1"/>
          </p:cNvSpPr>
          <p:nvPr>
            <p:ph type="subTitle"/>
          </p:nvPr>
        </p:nvSpPr>
        <p:spPr>
          <a:xfrm>
            <a:off x="-252000" y="1371600"/>
            <a:ext cx="1049328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252000" y="1371600"/>
            <a:ext cx="1049328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7" name="PlaceHolder 2"/>
          <p:cNvSpPr>
            <a:spLocks noGrp="1"/>
          </p:cNvSpPr>
          <p:nvPr>
            <p:ph type="body"/>
          </p:nvPr>
        </p:nvSpPr>
        <p:spPr>
          <a:xfrm>
            <a:off x="182880" y="2926080"/>
            <a:ext cx="47743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 name="PlaceHolder 3"/>
          <p:cNvSpPr>
            <a:spLocks noGrp="1"/>
          </p:cNvSpPr>
          <p:nvPr>
            <p:ph type="body"/>
          </p:nvPr>
        </p:nvSpPr>
        <p:spPr>
          <a:xfrm>
            <a:off x="182880" y="5216400"/>
            <a:ext cx="47743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 name="PlaceHolder 4"/>
          <p:cNvSpPr>
            <a:spLocks noGrp="1"/>
          </p:cNvSpPr>
          <p:nvPr>
            <p:ph type="body"/>
          </p:nvPr>
        </p:nvSpPr>
        <p:spPr>
          <a:xfrm>
            <a:off x="5196240" y="2926080"/>
            <a:ext cx="47743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252000" y="1371600"/>
            <a:ext cx="1049328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1" name="PlaceHolder 2"/>
          <p:cNvSpPr>
            <a:spLocks noGrp="1"/>
          </p:cNvSpPr>
          <p:nvPr>
            <p:ph type="body"/>
          </p:nvPr>
        </p:nvSpPr>
        <p:spPr>
          <a:xfrm>
            <a:off x="182880" y="2926080"/>
            <a:ext cx="47743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2" name="PlaceHolder 3"/>
          <p:cNvSpPr>
            <a:spLocks noGrp="1"/>
          </p:cNvSpPr>
          <p:nvPr>
            <p:ph type="body"/>
          </p:nvPr>
        </p:nvSpPr>
        <p:spPr>
          <a:xfrm>
            <a:off x="5196240" y="2926080"/>
            <a:ext cx="47743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3" name="PlaceHolder 4"/>
          <p:cNvSpPr>
            <a:spLocks noGrp="1"/>
          </p:cNvSpPr>
          <p:nvPr>
            <p:ph type="body"/>
          </p:nvPr>
        </p:nvSpPr>
        <p:spPr>
          <a:xfrm>
            <a:off x="5196240" y="5216400"/>
            <a:ext cx="47743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252000" y="1371600"/>
            <a:ext cx="1049328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5" name="PlaceHolder 2"/>
          <p:cNvSpPr>
            <a:spLocks noGrp="1"/>
          </p:cNvSpPr>
          <p:nvPr>
            <p:ph type="body"/>
          </p:nvPr>
        </p:nvSpPr>
        <p:spPr>
          <a:xfrm>
            <a:off x="182880" y="2926080"/>
            <a:ext cx="47743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6" name="PlaceHolder 3"/>
          <p:cNvSpPr>
            <a:spLocks noGrp="1"/>
          </p:cNvSpPr>
          <p:nvPr>
            <p:ph type="body"/>
          </p:nvPr>
        </p:nvSpPr>
        <p:spPr>
          <a:xfrm>
            <a:off x="5196240" y="2926080"/>
            <a:ext cx="47743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7" name="PlaceHolder 4"/>
          <p:cNvSpPr>
            <a:spLocks noGrp="1"/>
          </p:cNvSpPr>
          <p:nvPr>
            <p:ph type="body"/>
          </p:nvPr>
        </p:nvSpPr>
        <p:spPr>
          <a:xfrm>
            <a:off x="182880" y="5216400"/>
            <a:ext cx="97840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252000" y="1371600"/>
            <a:ext cx="1049328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9" name="PlaceHolder 2"/>
          <p:cNvSpPr>
            <a:spLocks noGrp="1"/>
          </p:cNvSpPr>
          <p:nvPr>
            <p:ph type="body"/>
          </p:nvPr>
        </p:nvSpPr>
        <p:spPr>
          <a:xfrm>
            <a:off x="182880" y="2926080"/>
            <a:ext cx="97840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0" name="PlaceHolder 3"/>
          <p:cNvSpPr>
            <a:spLocks noGrp="1"/>
          </p:cNvSpPr>
          <p:nvPr>
            <p:ph type="body"/>
          </p:nvPr>
        </p:nvSpPr>
        <p:spPr>
          <a:xfrm>
            <a:off x="182880" y="5216400"/>
            <a:ext cx="97840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252000" y="1371600"/>
            <a:ext cx="1049328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2" name="PlaceHolder 2"/>
          <p:cNvSpPr>
            <a:spLocks noGrp="1"/>
          </p:cNvSpPr>
          <p:nvPr>
            <p:ph type="body"/>
          </p:nvPr>
        </p:nvSpPr>
        <p:spPr>
          <a:xfrm>
            <a:off x="182880" y="2926080"/>
            <a:ext cx="47743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3"/>
          <p:cNvSpPr>
            <a:spLocks noGrp="1"/>
          </p:cNvSpPr>
          <p:nvPr>
            <p:ph type="body"/>
          </p:nvPr>
        </p:nvSpPr>
        <p:spPr>
          <a:xfrm>
            <a:off x="5196240" y="2926080"/>
            <a:ext cx="47743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4" name="PlaceHolder 4"/>
          <p:cNvSpPr>
            <a:spLocks noGrp="1"/>
          </p:cNvSpPr>
          <p:nvPr>
            <p:ph type="body"/>
          </p:nvPr>
        </p:nvSpPr>
        <p:spPr>
          <a:xfrm>
            <a:off x="5196240" y="5216400"/>
            <a:ext cx="47743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5" name="PlaceHolder 5"/>
          <p:cNvSpPr>
            <a:spLocks noGrp="1"/>
          </p:cNvSpPr>
          <p:nvPr>
            <p:ph type="body"/>
          </p:nvPr>
        </p:nvSpPr>
        <p:spPr>
          <a:xfrm>
            <a:off x="182880" y="5216400"/>
            <a:ext cx="47743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252000" y="1371600"/>
            <a:ext cx="1049328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7" name="PlaceHolder 2"/>
          <p:cNvSpPr>
            <a:spLocks noGrp="1"/>
          </p:cNvSpPr>
          <p:nvPr>
            <p:ph type="body"/>
          </p:nvPr>
        </p:nvSpPr>
        <p:spPr>
          <a:xfrm>
            <a:off x="182880" y="2926080"/>
            <a:ext cx="315036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3"/>
          <p:cNvSpPr>
            <a:spLocks noGrp="1"/>
          </p:cNvSpPr>
          <p:nvPr>
            <p:ph type="body"/>
          </p:nvPr>
        </p:nvSpPr>
        <p:spPr>
          <a:xfrm>
            <a:off x="3491280" y="2926080"/>
            <a:ext cx="315036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4"/>
          <p:cNvSpPr>
            <a:spLocks noGrp="1"/>
          </p:cNvSpPr>
          <p:nvPr>
            <p:ph type="body"/>
          </p:nvPr>
        </p:nvSpPr>
        <p:spPr>
          <a:xfrm>
            <a:off x="6799320" y="2926080"/>
            <a:ext cx="315036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5"/>
          <p:cNvSpPr>
            <a:spLocks noGrp="1"/>
          </p:cNvSpPr>
          <p:nvPr>
            <p:ph type="body"/>
          </p:nvPr>
        </p:nvSpPr>
        <p:spPr>
          <a:xfrm>
            <a:off x="6799320" y="5216400"/>
            <a:ext cx="315036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1" name="PlaceHolder 6"/>
          <p:cNvSpPr>
            <a:spLocks noGrp="1"/>
          </p:cNvSpPr>
          <p:nvPr>
            <p:ph type="body"/>
          </p:nvPr>
        </p:nvSpPr>
        <p:spPr>
          <a:xfrm>
            <a:off x="3491280" y="5216400"/>
            <a:ext cx="315036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2" name="PlaceHolder 7"/>
          <p:cNvSpPr>
            <a:spLocks noGrp="1"/>
          </p:cNvSpPr>
          <p:nvPr>
            <p:ph type="body"/>
          </p:nvPr>
        </p:nvSpPr>
        <p:spPr>
          <a:xfrm>
            <a:off x="182880" y="5216400"/>
            <a:ext cx="315036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0" name="" descr=""/>
          <p:cNvPicPr/>
          <p:nvPr/>
        </p:nvPicPr>
        <p:blipFill>
          <a:blip r:embed="rId2"/>
          <a:stretch/>
        </p:blipFill>
        <p:spPr>
          <a:xfrm>
            <a:off x="-252000" y="-199800"/>
            <a:ext cx="10493280" cy="8108640"/>
          </a:xfrm>
          <a:prstGeom prst="rect">
            <a:avLst/>
          </a:prstGeom>
          <a:ln>
            <a:noFill/>
          </a:ln>
        </p:spPr>
      </p:pic>
      <p:sp>
        <p:nvSpPr>
          <p:cNvPr id="1" name="PlaceHolder 1"/>
          <p:cNvSpPr>
            <a:spLocks noGrp="1"/>
          </p:cNvSpPr>
          <p:nvPr>
            <p:ph type="title"/>
          </p:nvPr>
        </p:nvSpPr>
        <p:spPr>
          <a:xfrm>
            <a:off x="-252000" y="1371600"/>
            <a:ext cx="1049328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2" name="PlaceHolder 2"/>
          <p:cNvSpPr>
            <a:spLocks noGrp="1"/>
          </p:cNvSpPr>
          <p:nvPr>
            <p:ph type="body"/>
          </p:nvPr>
        </p:nvSpPr>
        <p:spPr>
          <a:xfrm>
            <a:off x="182880" y="2926080"/>
            <a:ext cx="9784080" cy="4384800"/>
          </a:xfrm>
          <a:prstGeom prst="rect">
            <a:avLst/>
          </a:prstGeom>
        </p:spPr>
        <p:txBody>
          <a:bodyPr lIns="0" rIns="0" tIns="0" bIns="0"/>
          <a:p>
            <a:pPr marL="432000" indent="-324000">
              <a:spcAft>
                <a:spcPts val="1414"/>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3"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4"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5" name="PlaceHolder 5"/>
          <p:cNvSpPr>
            <a:spLocks noGrp="1"/>
          </p:cNvSpPr>
          <p:nvPr>
            <p:ph type="sldNum"/>
          </p:nvPr>
        </p:nvSpPr>
        <p:spPr>
          <a:xfrm>
            <a:off x="7227360" y="6887160"/>
            <a:ext cx="2348280" cy="521280"/>
          </a:xfrm>
          <a:prstGeom prst="rect">
            <a:avLst/>
          </a:prstGeom>
        </p:spPr>
        <p:txBody>
          <a:bodyPr lIns="0" rIns="0" tIns="0" bIns="0"/>
          <a:p>
            <a:pPr algn="r"/>
            <a:fld id="{B66275CB-D1C7-430D-9C0A-327B59639266}"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pic>
        <p:nvPicPr>
          <p:cNvPr id="6" name="" descr=""/>
          <p:cNvPicPr/>
          <p:nvPr/>
        </p:nvPicPr>
        <p:blipFill>
          <a:blip r:embed="rId3"/>
          <a:stretch/>
        </p:blipFill>
        <p:spPr>
          <a:xfrm>
            <a:off x="7853760" y="-1280160"/>
            <a:ext cx="2926080" cy="2926080"/>
          </a:xfrm>
          <a:prstGeom prst="rect">
            <a:avLst/>
          </a:prstGeom>
          <a:ln>
            <a:noFill/>
          </a:ln>
        </p:spPr>
      </p:pic>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 name="TextShape 1"/>
          <p:cNvSpPr txBox="1"/>
          <p:nvPr/>
        </p:nvSpPr>
        <p:spPr>
          <a:xfrm>
            <a:off x="-252000" y="1371600"/>
            <a:ext cx="10493280" cy="1262160"/>
          </a:xfrm>
          <a:prstGeom prst="rect">
            <a:avLst/>
          </a:prstGeom>
          <a:solidFill>
            <a:srgbClr val="ffffff">
              <a:alpha val="50000"/>
            </a:srgbClr>
          </a:solidFill>
          <a:ln>
            <a:noFill/>
          </a:ln>
        </p:spPr>
        <p:txBody>
          <a:bodyPr lIns="0" rIns="0" tIns="0" bIns="0" anchor="ctr"/>
          <a:p>
            <a:pPr algn="ctr"/>
            <a:r>
              <a:rPr b="0" lang="en-US" sz="4400" spc="-1" strike="noStrike">
                <a:solidFill>
                  <a:srgbClr val="000000"/>
                </a:solidFill>
                <a:uFill>
                  <a:solidFill>
                    <a:srgbClr val="ffffff"/>
                  </a:solidFill>
                </a:uFill>
                <a:latin typeface="Arial"/>
              </a:rPr>
              <a:t>Title</a:t>
            </a:r>
            <a:endParaRPr b="0" lang="en-US" sz="4400" spc="-1" strike="noStrike">
              <a:solidFill>
                <a:srgbClr val="000000"/>
              </a:solidFill>
              <a:uFill>
                <a:solidFill>
                  <a:srgbClr val="ffffff"/>
                </a:solidFill>
              </a:uFill>
              <a:latin typeface="Arial"/>
            </a:endParaRPr>
          </a:p>
        </p:txBody>
      </p:sp>
      <p:sp>
        <p:nvSpPr>
          <p:cNvPr id="44" name="TextShape 2"/>
          <p:cNvSpPr txBox="1"/>
          <p:nvPr/>
        </p:nvSpPr>
        <p:spPr>
          <a:xfrm>
            <a:off x="182880" y="2926080"/>
            <a:ext cx="4774320" cy="3832200"/>
          </a:xfrm>
          <a:prstGeom prst="rect">
            <a:avLst/>
          </a:prstGeom>
          <a:solidFill>
            <a:srgbClr val="ffffff">
              <a:alpha val="50000"/>
            </a:srgbClr>
          </a:solidFill>
          <a:ln>
            <a:noFill/>
          </a:ln>
        </p:spPr>
        <p:txBody>
          <a:bodyPr lIns="0" rIns="0" tIns="0" bIns="0"/>
          <a:p>
            <a:r>
              <a:rPr b="0" lang="en-US" sz="3200" spc="-1" strike="noStrike">
                <a:solidFill>
                  <a:srgbClr val="000000"/>
                </a:solidFill>
                <a:uFill>
                  <a:solidFill>
                    <a:srgbClr val="ffffff"/>
                  </a:solidFill>
                </a:uFill>
                <a:latin typeface="Arial"/>
              </a:rPr>
              <a:t>Body text</a:t>
            </a:r>
            <a:r>
              <a:rPr b="0" lang="en-US" sz="3200" spc="-1" strike="noStrike">
                <a:solidFill>
                  <a:srgbClr val="000000"/>
                </a:solidFill>
                <a:uFill>
                  <a:solidFill>
                    <a:srgbClr val="ffffff"/>
                  </a:solidFill>
                </a:uFill>
                <a:latin typeface="Arial"/>
              </a:rPr>
              <a:t>	</a:t>
            </a:r>
            <a:endParaRPr b="0" lang="en-US" sz="3200" spc="-1" strike="noStrike">
              <a:solidFill>
                <a:srgbClr val="000000"/>
              </a:solidFill>
              <a:uFill>
                <a:solidFill>
                  <a:srgbClr val="ffffff"/>
                </a:solidFill>
              </a:uFill>
              <a:latin typeface="Arial"/>
            </a:endParaRPr>
          </a:p>
        </p:txBody>
      </p:sp>
      <p:sp>
        <p:nvSpPr>
          <p:cNvPr id="45" name="TextShape 3"/>
          <p:cNvSpPr txBox="1"/>
          <p:nvPr/>
        </p:nvSpPr>
        <p:spPr>
          <a:xfrm>
            <a:off x="5196240" y="2926080"/>
            <a:ext cx="4774320" cy="3832200"/>
          </a:xfrm>
          <a:prstGeom prst="rect">
            <a:avLst/>
          </a:prstGeom>
          <a:solidFill>
            <a:srgbClr val="ffffff">
              <a:alpha val="50000"/>
            </a:srgbClr>
          </a:solidFill>
          <a:ln>
            <a:noFill/>
          </a:ln>
        </p:spPr>
        <p:txBody>
          <a:bodyPr lIns="0" rIns="0" tIns="0" bIns="0"/>
          <a:p>
            <a:pPr marL="432000" indent="-324000">
              <a:spcAft>
                <a:spcPts val="1414"/>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Text</a:t>
            </a:r>
            <a:endParaRPr b="0" lang="en-US" sz="3200" spc="-1" strike="noStrike">
              <a:solidFill>
                <a:srgbClr val="000000"/>
              </a:solidFill>
              <a:uFill>
                <a:solidFill>
                  <a:srgbClr val="ffffff"/>
                </a:solidFill>
              </a:uFill>
              <a:latin typeface="Arial"/>
            </a:endParaRPr>
          </a:p>
          <a:p>
            <a:pPr marL="432000" indent="-324000">
              <a:spcAft>
                <a:spcPts val="1414"/>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Text</a:t>
            </a:r>
            <a:endParaRPr b="0" lang="en-US" sz="32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TextShape 1"/>
          <p:cNvSpPr txBox="1"/>
          <p:nvPr/>
        </p:nvSpPr>
        <p:spPr>
          <a:xfrm>
            <a:off x="-252000" y="1371600"/>
            <a:ext cx="10493280" cy="1262160"/>
          </a:xfrm>
          <a:prstGeom prst="rect">
            <a:avLst/>
          </a:prstGeom>
          <a:solidFill>
            <a:srgbClr val="ffffff">
              <a:alpha val="50000"/>
            </a:srgbClr>
          </a:solidFill>
          <a:ln>
            <a:noFill/>
          </a:ln>
        </p:spPr>
        <p:txBody>
          <a:bodyPr lIns="0" rIns="0" tIns="0" bIns="0" anchor="ctr"/>
          <a:p>
            <a:pPr algn="ctr"/>
            <a:r>
              <a:rPr b="0" lang="en-US" sz="4400" spc="-1" strike="noStrike">
                <a:solidFill>
                  <a:srgbClr val="000000"/>
                </a:solidFill>
                <a:uFill>
                  <a:solidFill>
                    <a:srgbClr val="ffffff"/>
                  </a:solidFill>
                </a:uFill>
                <a:latin typeface="Arial"/>
              </a:rPr>
              <a:t>Title</a:t>
            </a:r>
            <a:endParaRPr b="0" lang="en-US" sz="4400" spc="-1" strike="noStrike">
              <a:solidFill>
                <a:srgbClr val="000000"/>
              </a:solidFill>
              <a:uFill>
                <a:solidFill>
                  <a:srgbClr val="ffffff"/>
                </a:solidFill>
              </a:uFill>
              <a:latin typeface="Arial"/>
            </a:endParaRPr>
          </a:p>
        </p:txBody>
      </p:sp>
      <p:sp>
        <p:nvSpPr>
          <p:cNvPr id="47" name="TextShape 2"/>
          <p:cNvSpPr txBox="1"/>
          <p:nvPr/>
        </p:nvSpPr>
        <p:spPr>
          <a:xfrm>
            <a:off x="182880" y="2926080"/>
            <a:ext cx="4774320" cy="1827720"/>
          </a:xfrm>
          <a:prstGeom prst="rect">
            <a:avLst/>
          </a:prstGeom>
          <a:solidFill>
            <a:srgbClr val="ffffff">
              <a:alpha val="50000"/>
            </a:srgbClr>
          </a:solidFill>
          <a:ln>
            <a:noFill/>
          </a:ln>
        </p:spPr>
        <p:txBody>
          <a:bodyPr lIns="0" rIns="0" tIns="0" bIns="0"/>
          <a:p>
            <a:pPr marL="432000" indent="-324000">
              <a:spcAft>
                <a:spcPts val="1414"/>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Text</a:t>
            </a:r>
            <a:endParaRPr b="0" lang="en-US" sz="3200" spc="-1" strike="noStrike">
              <a:solidFill>
                <a:srgbClr val="000000"/>
              </a:solidFill>
              <a:uFill>
                <a:solidFill>
                  <a:srgbClr val="ffffff"/>
                </a:solidFill>
              </a:uFill>
              <a:latin typeface="Arial"/>
            </a:endParaRPr>
          </a:p>
        </p:txBody>
      </p:sp>
      <p:sp>
        <p:nvSpPr>
          <p:cNvPr id="48" name="TextShape 3"/>
          <p:cNvSpPr txBox="1"/>
          <p:nvPr/>
        </p:nvSpPr>
        <p:spPr>
          <a:xfrm>
            <a:off x="182880" y="4927680"/>
            <a:ext cx="4774320" cy="1827720"/>
          </a:xfrm>
          <a:prstGeom prst="rect">
            <a:avLst/>
          </a:prstGeom>
          <a:solidFill>
            <a:srgbClr val="ffffff">
              <a:alpha val="50000"/>
            </a:srgbClr>
          </a:solidFill>
          <a:ln>
            <a:noFill/>
          </a:ln>
        </p:spPr>
        <p:txBody>
          <a:bodyPr lIns="0" rIns="0" tIns="0" bIns="0"/>
          <a:p>
            <a:pPr marL="432000" indent="-324000">
              <a:spcAft>
                <a:spcPts val="1414"/>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Text</a:t>
            </a:r>
            <a:endParaRPr b="0" lang="en-US" sz="3200" spc="-1" strike="noStrike">
              <a:solidFill>
                <a:srgbClr val="000000"/>
              </a:solidFill>
              <a:uFill>
                <a:solidFill>
                  <a:srgbClr val="ffffff"/>
                </a:solidFill>
              </a:uFill>
              <a:latin typeface="Arial"/>
            </a:endParaRPr>
          </a:p>
        </p:txBody>
      </p:sp>
      <p:sp>
        <p:nvSpPr>
          <p:cNvPr id="49" name="TextShape 4"/>
          <p:cNvSpPr txBox="1"/>
          <p:nvPr/>
        </p:nvSpPr>
        <p:spPr>
          <a:xfrm>
            <a:off x="5196240" y="2926080"/>
            <a:ext cx="4774320" cy="3832200"/>
          </a:xfrm>
          <a:prstGeom prst="rect">
            <a:avLst/>
          </a:prstGeom>
          <a:solidFill>
            <a:srgbClr val="ffffff">
              <a:alpha val="50000"/>
            </a:srgbClr>
          </a:solidFill>
          <a:ln>
            <a:noFill/>
          </a:ln>
        </p:spPr>
        <p:txBody>
          <a:bodyPr lIns="0" rIns="0" tIns="0" bIns="0"/>
          <a:p>
            <a:pPr marL="432000" indent="-324000">
              <a:spcAft>
                <a:spcPts val="1414"/>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Text</a:t>
            </a:r>
            <a:endParaRPr b="0" lang="en-US" sz="320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 name="TextShape 1"/>
          <p:cNvSpPr txBox="1"/>
          <p:nvPr/>
        </p:nvSpPr>
        <p:spPr>
          <a:xfrm>
            <a:off x="-252000" y="1371600"/>
            <a:ext cx="10493280" cy="1262160"/>
          </a:xfrm>
          <a:prstGeom prst="rect">
            <a:avLst/>
          </a:prstGeom>
          <a:solidFill>
            <a:srgbClr val="ffffff">
              <a:alpha val="50000"/>
            </a:srgbClr>
          </a:solidFill>
          <a:ln>
            <a:noFill/>
          </a:ln>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1" name="TextShape 2"/>
          <p:cNvSpPr txBox="1"/>
          <p:nvPr/>
        </p:nvSpPr>
        <p:spPr>
          <a:xfrm>
            <a:off x="182880" y="2926080"/>
            <a:ext cx="4774320" cy="1827720"/>
          </a:xfrm>
          <a:prstGeom prst="rect">
            <a:avLst/>
          </a:prstGeom>
          <a:solidFill>
            <a:srgbClr val="ffffff">
              <a:alpha val="50000"/>
            </a:srgbClr>
          </a:solidFill>
          <a:ln>
            <a:noFill/>
          </a:ln>
        </p:spPr>
        <p:txBody>
          <a:bodyPr lIns="0" rIns="0" tIns="0" bIns="0"/>
          <a:p>
            <a:endParaRPr b="0" lang="en-US" sz="3200" spc="-1" strike="noStrike">
              <a:solidFill>
                <a:srgbClr val="000000"/>
              </a:solidFill>
              <a:uFill>
                <a:solidFill>
                  <a:srgbClr val="ffffff"/>
                </a:solidFill>
              </a:uFill>
              <a:latin typeface="Arial"/>
            </a:endParaRPr>
          </a:p>
        </p:txBody>
      </p:sp>
      <p:sp>
        <p:nvSpPr>
          <p:cNvPr id="52" name="TextShape 3"/>
          <p:cNvSpPr txBox="1"/>
          <p:nvPr/>
        </p:nvSpPr>
        <p:spPr>
          <a:xfrm>
            <a:off x="182880" y="4927680"/>
            <a:ext cx="4774320" cy="1827720"/>
          </a:xfrm>
          <a:prstGeom prst="rect">
            <a:avLst/>
          </a:prstGeom>
          <a:solidFill>
            <a:srgbClr val="ffffff">
              <a:alpha val="50000"/>
            </a:srgbClr>
          </a:solidFill>
          <a:ln>
            <a:noFill/>
          </a:ln>
        </p:spPr>
        <p:txBody>
          <a:bodyPr lIns="0" rIns="0" tIns="0" bIns="0"/>
          <a:p>
            <a:endParaRPr b="0" lang="en-US" sz="3200" spc="-1" strike="noStrike">
              <a:solidFill>
                <a:srgbClr val="000000"/>
              </a:solidFill>
              <a:uFill>
                <a:solidFill>
                  <a:srgbClr val="ffffff"/>
                </a:solidFill>
              </a:uFill>
              <a:latin typeface="Arial"/>
            </a:endParaRPr>
          </a:p>
        </p:txBody>
      </p:sp>
      <p:sp>
        <p:nvSpPr>
          <p:cNvPr id="53" name="TextShape 4"/>
          <p:cNvSpPr txBox="1"/>
          <p:nvPr/>
        </p:nvSpPr>
        <p:spPr>
          <a:xfrm>
            <a:off x="5196240" y="2926080"/>
            <a:ext cx="4774320" cy="3832200"/>
          </a:xfrm>
          <a:prstGeom prst="rect">
            <a:avLst/>
          </a:prstGeom>
          <a:solidFill>
            <a:srgbClr val="ffffff">
              <a:alpha val="50000"/>
            </a:srgbClr>
          </a:solidFill>
          <a:ln>
            <a:noFill/>
          </a:ln>
        </p:spPr>
        <p:txBody>
          <a:bodyPr lIns="0" rIns="0" tIns="0" bIns="0"/>
          <a:p>
            <a:endParaRPr b="0" lang="en-US" sz="32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 name="TextShape 1"/>
          <p:cNvSpPr txBox="1"/>
          <p:nvPr/>
        </p:nvSpPr>
        <p:spPr>
          <a:xfrm>
            <a:off x="-252000" y="1371600"/>
            <a:ext cx="10493280" cy="1262160"/>
          </a:xfrm>
          <a:prstGeom prst="rect">
            <a:avLst/>
          </a:prstGeom>
          <a:solidFill>
            <a:srgbClr val="ffffff">
              <a:alpha val="50000"/>
            </a:srgbClr>
          </a:solidFill>
          <a:ln>
            <a:noFill/>
          </a:ln>
        </p:spPr>
        <p:txBody>
          <a:bodyPr lIns="0" rIns="0" tIns="0" bIns="0" anchor="ctr"/>
          <a:p>
            <a:pPr algn="ctr"/>
            <a:r>
              <a:rPr b="0" lang="en-US" sz="4400" spc="-1" strike="noStrike">
                <a:solidFill>
                  <a:srgbClr val="000000"/>
                </a:solidFill>
                <a:uFill>
                  <a:solidFill>
                    <a:srgbClr val="ffffff"/>
                  </a:solidFill>
                </a:uFill>
                <a:latin typeface="Arial"/>
              </a:rPr>
              <a:t>Title</a:t>
            </a:r>
            <a:endParaRPr b="0" lang="en-US" sz="4400" spc="-1" strike="noStrike">
              <a:solidFill>
                <a:srgbClr val="000000"/>
              </a:solidFill>
              <a:uFill>
                <a:solidFill>
                  <a:srgbClr val="ffffff"/>
                </a:solidFill>
              </a:uFill>
              <a:latin typeface="Arial"/>
            </a:endParaRPr>
          </a:p>
        </p:txBody>
      </p:sp>
      <p:sp>
        <p:nvSpPr>
          <p:cNvPr id="55" name="TextShape 2"/>
          <p:cNvSpPr txBox="1"/>
          <p:nvPr/>
        </p:nvSpPr>
        <p:spPr>
          <a:xfrm>
            <a:off x="182880" y="2926080"/>
            <a:ext cx="4774320" cy="3832200"/>
          </a:xfrm>
          <a:prstGeom prst="rect">
            <a:avLst/>
          </a:prstGeom>
          <a:solidFill>
            <a:srgbClr val="ffffff">
              <a:alpha val="50000"/>
            </a:srgbClr>
          </a:solidFill>
          <a:ln>
            <a:noFill/>
          </a:ln>
        </p:spPr>
        <p:txBody>
          <a:bodyPr lIns="0" rIns="0" tIns="0" bIns="0"/>
          <a:p>
            <a:pPr marL="432000" indent="-324000">
              <a:spcAft>
                <a:spcPts val="1414"/>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Text</a:t>
            </a:r>
            <a:endParaRPr b="0" lang="en-US" sz="3200" spc="-1" strike="noStrike">
              <a:solidFill>
                <a:srgbClr val="000000"/>
              </a:solidFill>
              <a:uFill>
                <a:solidFill>
                  <a:srgbClr val="ffffff"/>
                </a:solidFill>
              </a:uFill>
              <a:latin typeface="Arial"/>
            </a:endParaRPr>
          </a:p>
        </p:txBody>
      </p:sp>
      <p:sp>
        <p:nvSpPr>
          <p:cNvPr id="56" name="TextShape 3"/>
          <p:cNvSpPr txBox="1"/>
          <p:nvPr/>
        </p:nvSpPr>
        <p:spPr>
          <a:xfrm>
            <a:off x="5196240" y="2926080"/>
            <a:ext cx="4774320" cy="3832200"/>
          </a:xfrm>
          <a:prstGeom prst="rect">
            <a:avLst/>
          </a:prstGeom>
          <a:solidFill>
            <a:srgbClr val="ffffff">
              <a:alpha val="50000"/>
            </a:srgbClr>
          </a:solidFill>
          <a:ln>
            <a:noFill/>
          </a:ln>
        </p:spPr>
        <p:txBody>
          <a:bodyPr lIns="0" rIns="0" tIns="0" bIns="0"/>
          <a:p>
            <a:pPr marL="432000" indent="-324000">
              <a:spcAft>
                <a:spcPts val="1414"/>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Text</a:t>
            </a:r>
            <a:endParaRPr b="0" lang="en-US" sz="32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2023-09-04T11:11:59Z</dcterms:created>
  <dc:creator/>
  <dc:description>If you would like this template with a solid white back ground, for increased accessibility, please see template called sunny day black text on white. 
Title and text boxes are labeled in the master view. This means that all layouts are available and should allow screen readers to read text.  </dc:description>
  <cp:keywords>education template</cp:keywords>
  <dc:language>en-US</dc:language>
  <cp:lastModifiedBy/>
  <cp:revision>1</cp:revision>
  <dc:subject>sunny day template </dc:subject>
  <dc:title>sunny day</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cense">
    <vt:lpwstr> &lt;a href="http://templates.services.openoffice.org/bsd-license"&gt;BSD&lt;/a&gt;</vt:lpwstr>
  </property>
</Properties>
</file>