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620000" y="2520000"/>
            <a:ext cx="75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620000" y="2520000"/>
            <a:ext cx="756000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620000" y="2520000"/>
            <a:ext cx="3688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93600" y="2520000"/>
            <a:ext cx="3688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540000"/>
            <a:ext cx="8460000" cy="6676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620000" y="252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620000" y="481032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493600" y="2520000"/>
            <a:ext cx="3688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620000" y="2520000"/>
            <a:ext cx="3688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93600" y="252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93600" y="481032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620000" y="252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93600" y="252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620000" y="4810320"/>
            <a:ext cx="756000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620000" y="2520000"/>
            <a:ext cx="756000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620000" y="4810320"/>
            <a:ext cx="756000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620000" y="252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93600" y="252000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493600" y="481032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620000" y="4810320"/>
            <a:ext cx="3688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620000" y="252000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176000" y="252000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732000" y="252000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732000" y="481032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176000" y="481032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620000" y="4810320"/>
            <a:ext cx="243396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de-DE" sz="4400" spc="-1" strike="noStrike">
                <a:solidFill>
                  <a:srgbClr val="c5000b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de-DE" sz="4400" spc="-1" strike="noStrike">
              <a:solidFill>
                <a:srgbClr val="c5000b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620000" y="2520000"/>
            <a:ext cx="75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de-DE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de-DE" sz="28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c5000b"/>
              </a:buClr>
              <a:buSzPct val="75000"/>
              <a:buFont typeface="Symbol" charset="2"/>
              <a:buChar char=""/>
            </a:pPr>
            <a:r>
              <a:rPr b="0" lang="de-DE" sz="24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de-DE" sz="2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de-DE" sz="20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c5000b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de-DE" sz="20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de-DE" sz="20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de-DE" sz="20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1A52D3B-7055-4E27-8BC3-7782CBCFA72D}" type="slidenum"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Sunset</Template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2023-09-03T21:21:28Z</dcterms:created>
  <dc:creator/>
  <dc:description>Photo of sunset in background</dc:description>
  <cp:keywords>Impress Template Presentation Sunset Photo</cp:keywords>
  <dc:language>en-US</dc:language>
  <cp:lastModifiedBy/>
  <cp:revision>1</cp:revision>
  <dc:subject>Presentation Template by Sun Microsystems</dc:subject>
  <dc:title>Sunset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