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5965417867435"/>
          <c:y val="0.0373511003432263"/>
          <c:w val="0.96685878962536"/>
          <c:h val="0.920586849720708"/>
        </c:manualLayout>
      </c:layout>
      <c:scatterChart>
        <c:scatterStyle val="lineMarker"/>
        <c:varyColors val="0"/>
        <c:ser>
          <c:idx val="0"/>
          <c:order val="0"/>
          <c:tx>
            <c:strRef>
              <c:f>label 1</c:f>
              <c:strCache>
                <c:ptCount val="1"/>
                <c:pt idx="0">
                  <c:v>列 2</c:v>
                </c:pt>
              </c:strCache>
            </c:strRef>
          </c:tx>
          <c:spPr>
            <a:solidFill>
              <a:srgbClr val="b3cedb"/>
            </a:solidFill>
            <a:ln w="54000">
              <a:solidFill>
                <a:srgbClr val="b3cedb"/>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3e4756"/>
            </a:solidFill>
            <a:ln w="54000">
              <a:solidFill>
                <a:srgbClr val="3e4756"/>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73866901"/>
        <c:axId val="34691999"/>
      </c:scatterChart>
      <c:valAx>
        <c:axId val="73866901"/>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34691999"/>
        <c:crossesAt val="0"/>
        <c:crossBetween val="midCat"/>
        <c:majorUnit val="2"/>
        <c:minorUnit val="1"/>
      </c:valAx>
      <c:valAx>
        <c:axId val="34691999"/>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73866901"/>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3E74679C-DBDE-4976-A27E-3471EB63A7E3}"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1188000" y="5253120"/>
            <a:ext cx="8260200" cy="625320"/>
          </a:xfrm>
          <a:prstGeom prst="rect">
            <a:avLst/>
          </a:prstGeom>
          <a:noFill/>
          <a:ln>
            <a:noFill/>
          </a:ln>
        </p:spPr>
        <p:txBody>
          <a:bodyPr lIns="0" rIns="0" tIns="0" bIns="0" anchor="ctr"/>
          <a:p>
            <a:r>
              <a:rPr b="1" lang="en-US" sz="4400" spc="-1" strike="noStrike">
                <a:solidFill>
                  <a:srgbClr val="f1eee8"/>
                </a:solidFill>
                <a:uFill>
                  <a:solidFill>
                    <a:srgbClr val="ffffff"/>
                  </a:solidFill>
                </a:uFill>
                <a:latin typeface="Arial"/>
              </a:rPr>
              <a:t>Insert Presentation Title Here</a:t>
            </a:r>
            <a:endParaRPr b="0" lang="en-US" sz="4400" spc="-1" strike="noStrike">
              <a:solidFill>
                <a:srgbClr val="ffffff"/>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ffffff"/>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ffffff"/>
                </a:solidFill>
                <a:uFill>
                  <a:solidFill>
                    <a:srgbClr val="ffffff"/>
                  </a:solidFill>
                </a:uFill>
                <a:latin typeface="Arial"/>
              </a:rPr>
              <a:t>Office.com</a:t>
            </a:r>
            <a:endParaRPr b="0" lang="en-US" sz="1800" spc="-1" strike="noStrike">
              <a:solidFill>
                <a:srgbClr val="ffffff"/>
              </a:solidFill>
              <a:uFill>
                <a:solidFill>
                  <a:srgbClr val="ffffff"/>
                </a:solidFill>
              </a:uFill>
              <a:latin typeface="Arial"/>
            </a:endParaRPr>
          </a:p>
        </p:txBody>
      </p:sp>
      <p:sp>
        <p:nvSpPr>
          <p:cNvPr id="43" name="TextShape 3"/>
          <p:cNvSpPr txBox="1"/>
          <p:nvPr/>
        </p:nvSpPr>
        <p:spPr>
          <a:xfrm>
            <a:off x="2520000" y="5940000"/>
            <a:ext cx="6928560" cy="522360"/>
          </a:xfrm>
          <a:prstGeom prst="rect">
            <a:avLst/>
          </a:prstGeom>
          <a:noFill/>
          <a:ln>
            <a:noFill/>
          </a:ln>
        </p:spPr>
        <p:txBody>
          <a:bodyPr lIns="0" rIns="0" tIns="0" bIns="0" anchor="ctr"/>
          <a:p>
            <a:r>
              <a:rPr b="0" lang="en-US" sz="2600" spc="-1" strike="noStrike">
                <a:solidFill>
                  <a:srgbClr val="b5b5b6"/>
                </a:solidFill>
                <a:uFill>
                  <a:solidFill>
                    <a:srgbClr val="ffffff"/>
                  </a:solidFill>
                </a:uFill>
                <a:latin typeface="Arial"/>
              </a:rPr>
              <a:t>Insert Presentation Summary Here</a:t>
            </a:r>
            <a:endParaRPr b="0" lang="en-US" sz="2600" spc="-1" strike="noStrike">
              <a:solidFill>
                <a:srgbClr val="ffffff"/>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4" name="" descr=""/>
          <p:cNvPicPr/>
          <p:nvPr/>
        </p:nvPicPr>
        <p:blipFill>
          <a:blip r:embed="rId1"/>
          <a:stretch/>
        </p:blipFill>
        <p:spPr>
          <a:xfrm>
            <a:off x="358920" y="252720"/>
            <a:ext cx="1080000" cy="504000"/>
          </a:xfrm>
          <a:prstGeom prst="rect">
            <a:avLst/>
          </a:prstGeom>
          <a:ln>
            <a:noFill/>
          </a:ln>
        </p:spPr>
      </p:pic>
      <p:sp>
        <p:nvSpPr>
          <p:cNvPr id="45"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6"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CustomShape 1"/>
          <p:cNvSpPr/>
          <p:nvPr/>
        </p:nvSpPr>
        <p:spPr>
          <a:xfrm>
            <a:off x="2115000" y="2229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3e4756"/>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48" name="CustomShape 2"/>
          <p:cNvSpPr/>
          <p:nvPr/>
        </p:nvSpPr>
        <p:spPr>
          <a:xfrm>
            <a:off x="5234040" y="2213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3e4756"/>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49" name="CustomShape 3"/>
          <p:cNvSpPr/>
          <p:nvPr/>
        </p:nvSpPr>
        <p:spPr>
          <a:xfrm>
            <a:off x="2106000" y="3795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86a0a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50" name="CustomShape 4"/>
          <p:cNvSpPr/>
          <p:nvPr/>
        </p:nvSpPr>
        <p:spPr>
          <a:xfrm>
            <a:off x="5238000" y="3795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86a0a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51" name="CustomShape 5"/>
          <p:cNvSpPr/>
          <p:nvPr/>
        </p:nvSpPr>
        <p:spPr>
          <a:xfrm>
            <a:off x="3737520" y="5452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b3cedb"/>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52" name="TextShape 6"/>
          <p:cNvSpPr txBox="1"/>
          <p:nvPr/>
        </p:nvSpPr>
        <p:spPr>
          <a:xfrm>
            <a:off x="720000" y="108360"/>
            <a:ext cx="8748720" cy="1104120"/>
          </a:xfrm>
          <a:prstGeom prst="rect">
            <a:avLst/>
          </a:prstGeom>
          <a:noFill/>
          <a:ln>
            <a:noFill/>
          </a:ln>
        </p:spPr>
        <p:txBody>
          <a:bodyPr lIns="90000" rIns="90000" tIns="45000" bIns="45000"/>
          <a:p>
            <a:r>
              <a:rPr b="0" lang="en-US" sz="3600" spc="-1" strike="noStrike">
                <a:solidFill>
                  <a:srgbClr val="f1eee8"/>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5b5b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1112760" y="2111400"/>
            <a:ext cx="5604840" cy="4561200"/>
          </a:xfrm>
          <a:custGeom>
            <a:avLst/>
            <a:gdLst/>
            <a:ahLst/>
            <a:rect l="0" t="0" r="r" b="b"/>
            <a:pathLst>
              <a:path w="15571" h="12672">
                <a:moveTo>
                  <a:pt x="7785" y="0"/>
                </a:moveTo>
                <a:lnTo>
                  <a:pt x="15570" y="12671"/>
                </a:lnTo>
                <a:lnTo>
                  <a:pt x="0" y="12671"/>
                </a:lnTo>
                <a:lnTo>
                  <a:pt x="7785" y="0"/>
                </a:lnTo>
              </a:path>
            </a:pathLst>
          </a:custGeom>
          <a:solidFill>
            <a:srgbClr val="3e4756"/>
          </a:solidFill>
          <a:ln>
            <a:noFill/>
          </a:ln>
        </p:spPr>
        <p:style>
          <a:lnRef idx="0"/>
          <a:fillRef idx="0"/>
          <a:effectRef idx="0"/>
          <a:fontRef idx="minor"/>
        </p:style>
      </p:sp>
      <p:sp>
        <p:nvSpPr>
          <p:cNvPr id="54" name="CustomShape 2"/>
          <p:cNvSpPr/>
          <p:nvPr/>
        </p:nvSpPr>
        <p:spPr>
          <a:xfrm>
            <a:off x="3844800" y="2411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b3cedb">
              <a:alpha val="9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3"/>
          <p:cNvSpPr/>
          <p:nvPr/>
        </p:nvSpPr>
        <p:spPr>
          <a:xfrm>
            <a:off x="3844800" y="3779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b3cedb">
              <a:alpha val="9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CustomShape 4"/>
          <p:cNvSpPr/>
          <p:nvPr/>
        </p:nvSpPr>
        <p:spPr>
          <a:xfrm>
            <a:off x="3844800" y="5148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b3cedb">
              <a:alpha val="9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7" name="TextShape 5"/>
          <p:cNvSpPr txBox="1"/>
          <p:nvPr/>
        </p:nvSpPr>
        <p:spPr>
          <a:xfrm>
            <a:off x="720000" y="108360"/>
            <a:ext cx="8748720" cy="1104120"/>
          </a:xfrm>
          <a:prstGeom prst="rect">
            <a:avLst/>
          </a:prstGeom>
          <a:noFill/>
          <a:ln>
            <a:noFill/>
          </a:ln>
        </p:spPr>
        <p:txBody>
          <a:bodyPr lIns="90000" rIns="90000" tIns="45000" bIns="45000"/>
          <a:p>
            <a:r>
              <a:rPr b="0" lang="en-US" sz="3600" spc="-1" strike="noStrike">
                <a:solidFill>
                  <a:srgbClr val="f1eee8"/>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5b5b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1724400" y="229716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3e4756"/>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59" name="CustomShape 2"/>
          <p:cNvSpPr/>
          <p:nvPr/>
        </p:nvSpPr>
        <p:spPr>
          <a:xfrm>
            <a:off x="5001120" y="230472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86a0a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6621480" y="229716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b3cedb"/>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172440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b3cedb"/>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2" name="CustomShape 5"/>
          <p:cNvSpPr/>
          <p:nvPr/>
        </p:nvSpPr>
        <p:spPr>
          <a:xfrm>
            <a:off x="3380760" y="230508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86a0a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63" name="CustomShape 6"/>
          <p:cNvSpPr/>
          <p:nvPr/>
        </p:nvSpPr>
        <p:spPr>
          <a:xfrm>
            <a:off x="338076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b3cedb"/>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4" name="CustomShape 7"/>
          <p:cNvSpPr/>
          <p:nvPr/>
        </p:nvSpPr>
        <p:spPr>
          <a:xfrm>
            <a:off x="500112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b3cedb"/>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5" name="CustomShape 8"/>
          <p:cNvSpPr/>
          <p:nvPr/>
        </p:nvSpPr>
        <p:spPr>
          <a:xfrm>
            <a:off x="662148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b3cedb"/>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6" name="TextShape 9"/>
          <p:cNvSpPr txBox="1"/>
          <p:nvPr/>
        </p:nvSpPr>
        <p:spPr>
          <a:xfrm>
            <a:off x="720000" y="108360"/>
            <a:ext cx="8748720" cy="1104120"/>
          </a:xfrm>
          <a:prstGeom prst="rect">
            <a:avLst/>
          </a:prstGeom>
          <a:noFill/>
          <a:ln>
            <a:noFill/>
          </a:ln>
        </p:spPr>
        <p:txBody>
          <a:bodyPr lIns="90000" rIns="90000" tIns="45000" bIns="45000"/>
          <a:p>
            <a:r>
              <a:rPr b="0" lang="en-US" sz="3600" spc="-1" strike="noStrike">
                <a:solidFill>
                  <a:srgbClr val="f1eee8"/>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5b5b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CustomShape 1"/>
          <p:cNvSpPr/>
          <p:nvPr/>
        </p:nvSpPr>
        <p:spPr>
          <a:xfrm>
            <a:off x="4011120" y="234468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3e4756"/>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68" name="CustomShape 2"/>
          <p:cNvSpPr/>
          <p:nvPr/>
        </p:nvSpPr>
        <p:spPr>
          <a:xfrm>
            <a:off x="2306160" y="367884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86a0a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69" name="CustomShape 3"/>
          <p:cNvSpPr/>
          <p:nvPr/>
        </p:nvSpPr>
        <p:spPr>
          <a:xfrm>
            <a:off x="6613200" y="521316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b3cedb"/>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70" name="CustomShape 4"/>
          <p:cNvSpPr/>
          <p:nvPr/>
        </p:nvSpPr>
        <p:spPr>
          <a:xfrm>
            <a:off x="4021200" y="5213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b3cedb"/>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71" name="CustomShape 5"/>
          <p:cNvSpPr/>
          <p:nvPr/>
        </p:nvSpPr>
        <p:spPr>
          <a:xfrm>
            <a:off x="1393200" y="521388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b3cedb"/>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72" name="Line 6"/>
          <p:cNvCxnSpPr>
            <a:stCxn id="68" idx="3"/>
            <a:endCxn id="67" idx="2"/>
          </p:cNvCxnSpPr>
          <p:nvPr/>
        </p:nvCxnSpPr>
        <p:spPr>
          <a:xfrm flipV="1">
            <a:off x="4435200" y="3276720"/>
            <a:ext cx="632880" cy="881640"/>
          </a:xfrm>
          <a:prstGeom prst="bentConnector3">
            <a:avLst/>
          </a:prstGeom>
          <a:ln>
            <a:solidFill>
              <a:srgbClr val="000000"/>
            </a:solidFill>
          </a:ln>
        </p:spPr>
      </p:cxnSp>
      <p:cxnSp>
        <p:nvCxnSpPr>
          <p:cNvPr id="73" name="Line 7"/>
          <p:cNvCxnSpPr>
            <a:stCxn id="67" idx="2"/>
            <a:endCxn id="71" idx="0"/>
          </p:cNvCxnSpPr>
          <p:nvPr/>
        </p:nvCxnSpPr>
        <p:spPr>
          <a:xfrm flipH="1">
            <a:off x="2432880" y="3276720"/>
            <a:ext cx="2635200" cy="1937520"/>
          </a:xfrm>
          <a:prstGeom prst="bentConnector3">
            <a:avLst/>
          </a:prstGeom>
          <a:ln>
            <a:solidFill>
              <a:srgbClr val="000000"/>
            </a:solidFill>
          </a:ln>
        </p:spPr>
      </p:cxnSp>
      <p:cxnSp>
        <p:nvCxnSpPr>
          <p:cNvPr id="74" name="Line 8"/>
          <p:cNvCxnSpPr>
            <a:stCxn id="67" idx="2"/>
            <a:endCxn id="69" idx="0"/>
          </p:cNvCxnSpPr>
          <p:nvPr/>
        </p:nvCxnSpPr>
        <p:spPr>
          <a:xfrm>
            <a:off x="5067720" y="3276720"/>
            <a:ext cx="2585520" cy="1936800"/>
          </a:xfrm>
          <a:prstGeom prst="bentConnector3">
            <a:avLst/>
          </a:prstGeom>
          <a:ln>
            <a:solidFill>
              <a:srgbClr val="000000"/>
            </a:solidFill>
          </a:ln>
        </p:spPr>
      </p:cxnSp>
      <p:cxnSp>
        <p:nvCxnSpPr>
          <p:cNvPr id="75" name="Line 9"/>
          <p:cNvCxnSpPr>
            <a:stCxn id="67" idx="2"/>
            <a:endCxn id="70" idx="0"/>
          </p:cNvCxnSpPr>
          <p:nvPr/>
        </p:nvCxnSpPr>
        <p:spPr>
          <a:xfrm flipH="1">
            <a:off x="5060880" y="3276720"/>
            <a:ext cx="7200" cy="1937160"/>
          </a:xfrm>
          <a:prstGeom prst="bentConnector3">
            <a:avLst/>
          </a:prstGeom>
          <a:ln>
            <a:solidFill>
              <a:srgbClr val="000000"/>
            </a:solidFill>
          </a:ln>
        </p:spPr>
      </p:cxnSp>
      <p:sp>
        <p:nvSpPr>
          <p:cNvPr id="76" name="TextShape 10"/>
          <p:cNvSpPr txBox="1"/>
          <p:nvPr/>
        </p:nvSpPr>
        <p:spPr>
          <a:xfrm>
            <a:off x="720000" y="108360"/>
            <a:ext cx="8748720" cy="1104120"/>
          </a:xfrm>
          <a:prstGeom prst="rect">
            <a:avLst/>
          </a:prstGeom>
          <a:noFill/>
          <a:ln>
            <a:noFill/>
          </a:ln>
        </p:spPr>
        <p:txBody>
          <a:bodyPr lIns="90000" rIns="90000" tIns="45000" bIns="45000"/>
          <a:p>
            <a:r>
              <a:rPr b="0" lang="en-US" sz="3600" spc="-1" strike="noStrike">
                <a:solidFill>
                  <a:srgbClr val="f1eee8"/>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5b5b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CustomShape 1"/>
          <p:cNvSpPr/>
          <p:nvPr/>
        </p:nvSpPr>
        <p:spPr>
          <a:xfrm>
            <a:off x="1518120" y="2539800"/>
            <a:ext cx="7090560" cy="1019520"/>
          </a:xfrm>
          <a:custGeom>
            <a:avLst/>
            <a:gdLst/>
            <a:ahLst/>
            <a:rect l="0" t="0" r="r" b="b"/>
            <a:pathLst>
              <a:path w="19698" h="2834">
                <a:moveTo>
                  <a:pt x="332" y="0"/>
                </a:moveTo>
                <a:cubicBezTo>
                  <a:pt x="166" y="0"/>
                  <a:pt x="0" y="166"/>
                  <a:pt x="0" y="332"/>
                </a:cubicBezTo>
                <a:lnTo>
                  <a:pt x="0" y="2500"/>
                </a:lnTo>
                <a:cubicBezTo>
                  <a:pt x="0" y="2666"/>
                  <a:pt x="166" y="2833"/>
                  <a:pt x="332" y="2833"/>
                </a:cubicBezTo>
                <a:lnTo>
                  <a:pt x="19364" y="2833"/>
                </a:lnTo>
                <a:cubicBezTo>
                  <a:pt x="19530" y="2833"/>
                  <a:pt x="19697" y="2666"/>
                  <a:pt x="19697" y="2500"/>
                </a:cubicBezTo>
                <a:lnTo>
                  <a:pt x="19697" y="332"/>
                </a:lnTo>
                <a:cubicBezTo>
                  <a:pt x="19697" y="166"/>
                  <a:pt x="19530" y="0"/>
                  <a:pt x="19364" y="0"/>
                </a:cubicBezTo>
                <a:lnTo>
                  <a:pt x="332" y="0"/>
                </a:lnTo>
              </a:path>
            </a:pathLst>
          </a:custGeom>
          <a:solidFill>
            <a:srgbClr val="3e4756"/>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Series</a:t>
            </a:r>
            <a:endParaRPr b="0" lang="en-US" sz="2200" spc="-1" strike="noStrike">
              <a:solidFill>
                <a:srgbClr val="000000"/>
              </a:solidFill>
              <a:uFill>
                <a:solidFill>
                  <a:srgbClr val="ffffff"/>
                </a:solidFill>
              </a:uFill>
              <a:latin typeface="Arial"/>
            </a:endParaRPr>
          </a:p>
        </p:txBody>
      </p:sp>
      <p:sp>
        <p:nvSpPr>
          <p:cNvPr id="78" name="CustomShape 2"/>
          <p:cNvSpPr/>
          <p:nvPr/>
        </p:nvSpPr>
        <p:spPr>
          <a:xfrm>
            <a:off x="6402240" y="368460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solidFill>
            <a:srgbClr val="86a0a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79" name="CustomShape 3"/>
          <p:cNvSpPr/>
          <p:nvPr/>
        </p:nvSpPr>
        <p:spPr>
          <a:xfrm>
            <a:off x="1518120" y="3684600"/>
            <a:ext cx="4725000" cy="1047600"/>
          </a:xfrm>
          <a:custGeom>
            <a:avLst/>
            <a:gdLst/>
            <a:ahLst/>
            <a:rect l="0" t="0" r="r" b="b"/>
            <a:pathLst>
              <a:path w="13127" h="2912">
                <a:moveTo>
                  <a:pt x="341" y="0"/>
                </a:moveTo>
                <a:cubicBezTo>
                  <a:pt x="170" y="0"/>
                  <a:pt x="0" y="170"/>
                  <a:pt x="0" y="341"/>
                </a:cubicBezTo>
                <a:lnTo>
                  <a:pt x="0" y="2569"/>
                </a:lnTo>
                <a:cubicBezTo>
                  <a:pt x="0" y="2740"/>
                  <a:pt x="170" y="2911"/>
                  <a:pt x="341" y="2911"/>
                </a:cubicBezTo>
                <a:lnTo>
                  <a:pt x="12784" y="2911"/>
                </a:lnTo>
                <a:cubicBezTo>
                  <a:pt x="12955" y="2911"/>
                  <a:pt x="13126" y="2740"/>
                  <a:pt x="13126" y="2569"/>
                </a:cubicBezTo>
                <a:lnTo>
                  <a:pt x="13126" y="341"/>
                </a:lnTo>
                <a:cubicBezTo>
                  <a:pt x="13126" y="170"/>
                  <a:pt x="12955" y="0"/>
                  <a:pt x="12784" y="0"/>
                </a:cubicBezTo>
                <a:lnTo>
                  <a:pt x="341" y="0"/>
                </a:lnTo>
              </a:path>
            </a:pathLst>
          </a:custGeom>
          <a:solidFill>
            <a:srgbClr val="86a0a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80" name="CustomShape 4"/>
          <p:cNvSpPr/>
          <p:nvPr/>
        </p:nvSpPr>
        <p:spPr>
          <a:xfrm>
            <a:off x="1518120" y="487512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solidFill>
            <a:srgbClr val="b3cedb"/>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81" name="CustomShape 5"/>
          <p:cNvSpPr/>
          <p:nvPr/>
        </p:nvSpPr>
        <p:spPr>
          <a:xfrm>
            <a:off x="3961800" y="487512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solidFill>
            <a:srgbClr val="b3cedb"/>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82" name="CustomShape 6"/>
          <p:cNvSpPr/>
          <p:nvPr/>
        </p:nvSpPr>
        <p:spPr>
          <a:xfrm>
            <a:off x="6402240" y="487512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solidFill>
            <a:srgbClr val="b3cedb"/>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83" name="TextShape 7"/>
          <p:cNvSpPr txBox="1"/>
          <p:nvPr/>
        </p:nvSpPr>
        <p:spPr>
          <a:xfrm>
            <a:off x="720000" y="108360"/>
            <a:ext cx="8748720" cy="1104120"/>
          </a:xfrm>
          <a:prstGeom prst="rect">
            <a:avLst/>
          </a:prstGeom>
          <a:noFill/>
          <a:ln>
            <a:noFill/>
          </a:ln>
        </p:spPr>
        <p:txBody>
          <a:bodyPr lIns="90000" rIns="90000" tIns="45000" bIns="45000"/>
          <a:p>
            <a:r>
              <a:rPr b="0" lang="en-US" sz="3600" spc="-1" strike="noStrike">
                <a:solidFill>
                  <a:srgbClr val="f1eee8"/>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5b5b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CustomShape 1"/>
          <p:cNvSpPr/>
          <p:nvPr/>
        </p:nvSpPr>
        <p:spPr>
          <a:xfrm>
            <a:off x="1093680" y="2777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3e4756"/>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85" name="CustomShape 2"/>
          <p:cNvSpPr/>
          <p:nvPr/>
        </p:nvSpPr>
        <p:spPr>
          <a:xfrm>
            <a:off x="1569240" y="2954160"/>
            <a:ext cx="917640" cy="388080"/>
          </a:xfrm>
          <a:prstGeom prst="rect">
            <a:avLst/>
          </a:prstGeom>
          <a:solidFill>
            <a:srgbClr val="86a0aa"/>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86" name="CustomShape 3"/>
          <p:cNvSpPr/>
          <p:nvPr/>
        </p:nvSpPr>
        <p:spPr>
          <a:xfrm>
            <a:off x="1360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b3cedb"/>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7" name="CustomShape 4"/>
          <p:cNvSpPr/>
          <p:nvPr/>
        </p:nvSpPr>
        <p:spPr>
          <a:xfrm>
            <a:off x="276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b3cedb"/>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8" name="CustomShape 5"/>
          <p:cNvSpPr/>
          <p:nvPr/>
        </p:nvSpPr>
        <p:spPr>
          <a:xfrm>
            <a:off x="5608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b3cedb"/>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9" name="TextShape 6"/>
          <p:cNvSpPr txBox="1"/>
          <p:nvPr/>
        </p:nvSpPr>
        <p:spPr>
          <a:xfrm>
            <a:off x="1033920" y="2470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90" name="CustomShape 7"/>
          <p:cNvSpPr/>
          <p:nvPr/>
        </p:nvSpPr>
        <p:spPr>
          <a:xfrm>
            <a:off x="420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b3cedb"/>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1" name="CustomShape 8"/>
          <p:cNvSpPr/>
          <p:nvPr/>
        </p:nvSpPr>
        <p:spPr>
          <a:xfrm>
            <a:off x="7012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b3cedb"/>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2" name="TextShape 9"/>
          <p:cNvSpPr txBox="1"/>
          <p:nvPr/>
        </p:nvSpPr>
        <p:spPr>
          <a:xfrm>
            <a:off x="720000" y="108360"/>
            <a:ext cx="8748720" cy="1104120"/>
          </a:xfrm>
          <a:prstGeom prst="rect">
            <a:avLst/>
          </a:prstGeom>
          <a:noFill/>
          <a:ln>
            <a:noFill/>
          </a:ln>
        </p:spPr>
        <p:txBody>
          <a:bodyPr lIns="90000" rIns="90000" tIns="45000" bIns="45000"/>
          <a:p>
            <a:r>
              <a:rPr b="0" lang="en-US" sz="3600" spc="-1" strike="noStrike">
                <a:solidFill>
                  <a:srgbClr val="f1eee8"/>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5b5b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5673240" y="408348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94" name="CustomShape 2"/>
          <p:cNvSpPr/>
          <p:nvPr/>
        </p:nvSpPr>
        <p:spPr>
          <a:xfrm>
            <a:off x="5668560" y="278820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95" name="CustomShape 3"/>
          <p:cNvSpPr/>
          <p:nvPr/>
        </p:nvSpPr>
        <p:spPr>
          <a:xfrm>
            <a:off x="6927480" y="4095360"/>
            <a:ext cx="1512000" cy="1512720"/>
          </a:xfrm>
          <a:prstGeom prst="cube">
            <a:avLst>
              <a:gd name="adj" fmla="val 25000"/>
            </a:avLst>
          </a:prstGeom>
          <a:solidFill>
            <a:srgbClr val="b3cedb">
              <a:alpha val="85000"/>
            </a:srgbClr>
          </a:solidFill>
          <a:ln>
            <a:noFill/>
          </a:ln>
        </p:spPr>
        <p:style>
          <a:lnRef idx="0"/>
          <a:fillRef idx="0"/>
          <a:effectRef idx="0"/>
          <a:fontRef idx="minor"/>
        </p:style>
      </p:sp>
      <p:sp>
        <p:nvSpPr>
          <p:cNvPr id="96" name="CustomShape 4"/>
          <p:cNvSpPr/>
          <p:nvPr/>
        </p:nvSpPr>
        <p:spPr>
          <a:xfrm>
            <a:off x="6927480" y="278820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97" name="Freeform 5"/>
          <p:cNvSpPr/>
          <p:nvPr/>
        </p:nvSpPr>
        <p:spPr>
          <a:xfrm>
            <a:off x="5190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b3cedb">
              <a:alpha val="85000"/>
            </a:srgbClr>
          </a:solidFill>
          <a:ln>
            <a:noFill/>
          </a:ln>
        </p:spPr>
      </p:sp>
      <p:sp>
        <p:nvSpPr>
          <p:cNvPr id="98" name="CustomShape 6"/>
          <p:cNvSpPr/>
          <p:nvPr/>
        </p:nvSpPr>
        <p:spPr>
          <a:xfrm>
            <a:off x="5179320" y="456336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99" name="Freeform 7"/>
          <p:cNvSpPr/>
          <p:nvPr/>
        </p:nvSpPr>
        <p:spPr>
          <a:xfrm>
            <a:off x="6450840" y="570852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3e4756">
              <a:alpha val="95000"/>
            </a:srgbClr>
          </a:solidFill>
          <a:ln>
            <a:noFill/>
          </a:ln>
        </p:spPr>
      </p:sp>
      <p:sp>
        <p:nvSpPr>
          <p:cNvPr id="100" name="CustomShape 8"/>
          <p:cNvSpPr/>
          <p:nvPr/>
        </p:nvSpPr>
        <p:spPr>
          <a:xfrm>
            <a:off x="6439320" y="4563000"/>
            <a:ext cx="1512000" cy="1513080"/>
          </a:xfrm>
          <a:prstGeom prst="cube">
            <a:avLst>
              <a:gd name="adj" fmla="val 25000"/>
            </a:avLst>
          </a:prstGeom>
          <a:solidFill>
            <a:srgbClr val="3e4756">
              <a:alpha val="95000"/>
            </a:srgbClr>
          </a:solidFill>
          <a:ln>
            <a:noFill/>
          </a:ln>
        </p:spPr>
        <p:style>
          <a:lnRef idx="0"/>
          <a:fillRef idx="0"/>
          <a:effectRef idx="0"/>
          <a:fontRef idx="minor"/>
        </p:style>
      </p:sp>
      <p:sp>
        <p:nvSpPr>
          <p:cNvPr id="101" name="CustomShape 9"/>
          <p:cNvSpPr/>
          <p:nvPr/>
        </p:nvSpPr>
        <p:spPr>
          <a:xfrm>
            <a:off x="1966680" y="408384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102" name="CustomShape 10"/>
          <p:cNvSpPr/>
          <p:nvPr/>
        </p:nvSpPr>
        <p:spPr>
          <a:xfrm>
            <a:off x="1960560" y="278856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103" name="CustomShape 11"/>
          <p:cNvSpPr/>
          <p:nvPr/>
        </p:nvSpPr>
        <p:spPr>
          <a:xfrm>
            <a:off x="3219480" y="4095720"/>
            <a:ext cx="1512000" cy="1512720"/>
          </a:xfrm>
          <a:prstGeom prst="cube">
            <a:avLst>
              <a:gd name="adj" fmla="val 25000"/>
            </a:avLst>
          </a:prstGeom>
          <a:solidFill>
            <a:srgbClr val="b3cedb">
              <a:alpha val="85000"/>
            </a:srgbClr>
          </a:solidFill>
          <a:ln>
            <a:noFill/>
          </a:ln>
        </p:spPr>
        <p:style>
          <a:lnRef idx="0"/>
          <a:fillRef idx="0"/>
          <a:effectRef idx="0"/>
          <a:fontRef idx="minor"/>
        </p:style>
      </p:sp>
      <p:sp>
        <p:nvSpPr>
          <p:cNvPr id="104" name="CustomShape 12"/>
          <p:cNvSpPr/>
          <p:nvPr/>
        </p:nvSpPr>
        <p:spPr>
          <a:xfrm>
            <a:off x="3219480" y="278856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105" name="CustomShape 13"/>
          <p:cNvSpPr/>
          <p:nvPr/>
        </p:nvSpPr>
        <p:spPr>
          <a:xfrm>
            <a:off x="5173200" y="3266640"/>
            <a:ext cx="1512000" cy="1512720"/>
          </a:xfrm>
          <a:prstGeom prst="cube">
            <a:avLst>
              <a:gd name="adj" fmla="val 25000"/>
            </a:avLst>
          </a:prstGeom>
          <a:solidFill>
            <a:srgbClr val="86a0aa">
              <a:alpha val="95000"/>
            </a:srgbClr>
          </a:solidFill>
          <a:ln>
            <a:noFill/>
          </a:ln>
        </p:spPr>
        <p:style>
          <a:lnRef idx="0"/>
          <a:fillRef idx="0"/>
          <a:effectRef idx="0"/>
          <a:fontRef idx="minor"/>
        </p:style>
      </p:sp>
      <p:sp>
        <p:nvSpPr>
          <p:cNvPr id="106" name="CustomShape 14"/>
          <p:cNvSpPr/>
          <p:nvPr/>
        </p:nvSpPr>
        <p:spPr>
          <a:xfrm>
            <a:off x="6443640" y="327204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107" name="Freeform 15"/>
          <p:cNvSpPr/>
          <p:nvPr/>
        </p:nvSpPr>
        <p:spPr>
          <a:xfrm>
            <a:off x="1481400" y="5709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b3cedb">
              <a:alpha val="85000"/>
            </a:srgbClr>
          </a:solidFill>
          <a:ln>
            <a:noFill/>
          </a:ln>
        </p:spPr>
      </p:sp>
      <p:sp>
        <p:nvSpPr>
          <p:cNvPr id="108" name="CustomShape 16"/>
          <p:cNvSpPr/>
          <p:nvPr/>
        </p:nvSpPr>
        <p:spPr>
          <a:xfrm>
            <a:off x="1469880" y="456372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109" name="Freeform 17"/>
          <p:cNvSpPr/>
          <p:nvPr/>
        </p:nvSpPr>
        <p:spPr>
          <a:xfrm>
            <a:off x="2742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b3cedb">
              <a:alpha val="85000"/>
            </a:srgbClr>
          </a:solidFill>
          <a:ln>
            <a:noFill/>
          </a:ln>
        </p:spPr>
      </p:sp>
      <p:sp>
        <p:nvSpPr>
          <p:cNvPr id="110" name="CustomShape 18"/>
          <p:cNvSpPr/>
          <p:nvPr/>
        </p:nvSpPr>
        <p:spPr>
          <a:xfrm>
            <a:off x="2731320" y="4563360"/>
            <a:ext cx="1512000" cy="1513080"/>
          </a:xfrm>
          <a:prstGeom prst="cube">
            <a:avLst>
              <a:gd name="adj" fmla="val 25000"/>
            </a:avLst>
          </a:prstGeom>
          <a:solidFill>
            <a:srgbClr val="b3cedb">
              <a:alpha val="85000"/>
            </a:srgbClr>
          </a:solidFill>
          <a:ln>
            <a:noFill/>
          </a:ln>
        </p:spPr>
        <p:style>
          <a:lnRef idx="0"/>
          <a:fillRef idx="0"/>
          <a:effectRef idx="0"/>
          <a:fontRef idx="minor"/>
        </p:style>
      </p:sp>
      <p:sp>
        <p:nvSpPr>
          <p:cNvPr id="111" name="CustomShape 19"/>
          <p:cNvSpPr/>
          <p:nvPr/>
        </p:nvSpPr>
        <p:spPr>
          <a:xfrm>
            <a:off x="1465200" y="3267000"/>
            <a:ext cx="1512000" cy="1512720"/>
          </a:xfrm>
          <a:prstGeom prst="cube">
            <a:avLst>
              <a:gd name="adj" fmla="val 25000"/>
            </a:avLst>
          </a:prstGeom>
          <a:solidFill>
            <a:srgbClr val="b3cedb">
              <a:alpha val="85000"/>
            </a:srgbClr>
          </a:solidFill>
          <a:ln>
            <a:noFill/>
          </a:ln>
        </p:spPr>
        <p:style>
          <a:lnRef idx="0"/>
          <a:fillRef idx="0"/>
          <a:effectRef idx="0"/>
          <a:fontRef idx="minor"/>
        </p:style>
      </p:sp>
      <p:sp>
        <p:nvSpPr>
          <p:cNvPr id="112" name="CustomShape 20"/>
          <p:cNvSpPr/>
          <p:nvPr/>
        </p:nvSpPr>
        <p:spPr>
          <a:xfrm>
            <a:off x="2735640" y="3272400"/>
            <a:ext cx="1512000" cy="1513080"/>
          </a:xfrm>
          <a:prstGeom prst="cube">
            <a:avLst>
              <a:gd name="adj" fmla="val 25000"/>
            </a:avLst>
          </a:prstGeom>
          <a:solidFill>
            <a:srgbClr val="3e4756">
              <a:alpha val="95000"/>
            </a:srgbClr>
          </a:solidFill>
          <a:ln>
            <a:noFill/>
          </a:ln>
        </p:spPr>
        <p:style>
          <a:lnRef idx="0"/>
          <a:fillRef idx="0"/>
          <a:effectRef idx="0"/>
          <a:fontRef idx="minor"/>
        </p:style>
      </p:sp>
      <p:sp>
        <p:nvSpPr>
          <p:cNvPr id="113" name="TextShape 21"/>
          <p:cNvSpPr txBox="1"/>
          <p:nvPr/>
        </p:nvSpPr>
        <p:spPr>
          <a:xfrm>
            <a:off x="720000" y="108360"/>
            <a:ext cx="8748720" cy="1104120"/>
          </a:xfrm>
          <a:prstGeom prst="rect">
            <a:avLst/>
          </a:prstGeom>
          <a:noFill/>
          <a:ln>
            <a:noFill/>
          </a:ln>
        </p:spPr>
        <p:txBody>
          <a:bodyPr lIns="90000" rIns="90000" tIns="45000" bIns="45000"/>
          <a:p>
            <a:r>
              <a:rPr b="0" lang="en-US" sz="3600" spc="-1" strike="noStrike">
                <a:solidFill>
                  <a:srgbClr val="f1eee8"/>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5b5b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606240" y="1949040"/>
          <a:ext cx="8744040" cy="5348880"/>
        </p:xfrm>
        <a:graphic>
          <a:graphicData uri="http://schemas.openxmlformats.org/drawingml/2006/chart">
            <c:chart xmlns:c="http://schemas.openxmlformats.org/drawingml/2006/chart" xmlns:r="http://schemas.openxmlformats.org/officeDocument/2006/relationships" r:id="rId1"/>
          </a:graphicData>
        </a:graphic>
      </p:graphicFrame>
      <p:sp>
        <p:nvSpPr>
          <p:cNvPr id="115" name="TextShape 1"/>
          <p:cNvSpPr txBox="1"/>
          <p:nvPr/>
        </p:nvSpPr>
        <p:spPr>
          <a:xfrm>
            <a:off x="720000" y="108360"/>
            <a:ext cx="8748720" cy="1104120"/>
          </a:xfrm>
          <a:prstGeom prst="rect">
            <a:avLst/>
          </a:prstGeom>
          <a:noFill/>
          <a:ln>
            <a:noFill/>
          </a:ln>
        </p:spPr>
        <p:txBody>
          <a:bodyPr lIns="90000" rIns="90000" tIns="45000" bIns="45000"/>
          <a:p>
            <a:r>
              <a:rPr b="0" lang="en-US" sz="3600" spc="-1" strike="noStrike">
                <a:solidFill>
                  <a:srgbClr val="f1eee8"/>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5b5b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16" name="TextShape 1"/>
          <p:cNvSpPr txBox="1"/>
          <p:nvPr/>
        </p:nvSpPr>
        <p:spPr>
          <a:xfrm>
            <a:off x="540360" y="5397480"/>
            <a:ext cx="9071640" cy="1262520"/>
          </a:xfrm>
          <a:prstGeom prst="rect">
            <a:avLst/>
          </a:prstGeom>
          <a:noFill/>
          <a:ln>
            <a:noFill/>
          </a:ln>
        </p:spPr>
        <p:txBody>
          <a:bodyPr lIns="0" rIns="0" tIns="0" bIns="0" anchor="ctr"/>
          <a:p>
            <a:pPr algn="ctr"/>
            <a:r>
              <a:rPr b="1" lang="en-US" sz="4400" spc="-1" strike="noStrike">
                <a:solidFill>
                  <a:srgbClr val="f1eee8"/>
                </a:solidFill>
                <a:uFill>
                  <a:solidFill>
                    <a:srgbClr val="ffffff"/>
                  </a:solidFill>
                </a:uFill>
                <a:latin typeface="Arial"/>
              </a:rPr>
              <a:t>Thank you !</a:t>
            </a:r>
            <a:endParaRPr b="0" lang="en-US" sz="4400" spc="-1" strike="noStrike">
              <a:solidFill>
                <a:srgbClr val="ffffff"/>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2023-09-04T06:02:50Z</dcterms:created>
  <dc:creator/>
  <dc:description>A smiling &lt;a href="http://templates.redoffice.com/template/cateShow.php?class=mb&amp;categoryid=117&amp;sid=165"&gt;business&lt;/a&gt; people out of the car to answer the call. Terrific template for presentations on commercial, leadership, charm, communication, wireless technology, etc.&lt;a href="http://templates.redoffice.com/template/cateShow.php?class=mb&amp;categoryid=117&amp;sid=165"&gt;more about Business Impress Templates&lt;/a&gt;.</dc:description>
  <cp:keywords>presentation background Presentation Black Business people Telephone Car Redoffice Templates Redoffice.com</cp:keywords>
  <dc:language>en-US</dc:language>
  <cp:lastModifiedBy/>
  <cp:revision>1</cp:revision>
  <dc:subject>&lt;a href="http://templates.redoffice.com/template/cateShow.php?class=mb&amp;categoryid=117&amp;sid=165"&gt;Business&lt;/a&gt;</dc:subject>
  <dc:title>Telephone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