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972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477600" y="4282200"/>
            <a:ext cx="56430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3477600" y="5653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F6D1DA0-80E4-48A4-84EB-FC39E95ECF3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3399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2FC19F2-C17C-49EF-9F64-F954C685189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477600" y="4282200"/>
            <a:ext cx="56430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477600" y="5653800"/>
            <a:ext cx="421020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2023-09-04T10:44:18Z</dcterms:created>
  <dc:creator/>
  <dc:description>Background design by Yun Chao Xu. Template implementation by Xin Li. 
2012/11/1</dc:description>
  <cp:keywords>Apache OpenOffice business</cp:keywords>
  <dc:language>en-US</dc:language>
  <cp:lastModifiedBy/>
  <cp:revision>1</cp:revision>
  <dc:subject>Presentation Template Design-1</dc:subject>
  <dc:title>Presentation Template Design-1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