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-21240" y="360"/>
            <a:ext cx="10079640" cy="7559640"/>
          </a:xfrm>
          <a:prstGeom prst="rect">
            <a:avLst/>
          </a:prstGeom>
          <a:ln w="2160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1215000" y="1339200"/>
            <a:ext cx="5643000" cy="1353960"/>
          </a:xfrm>
          <a:prstGeom prst="rect">
            <a:avLst/>
          </a:prstGeom>
        </p:spPr>
        <p:txBody>
          <a:bodyPr lIns="0" rIns="0" tIns="0" bIns="0" anchor="ctr"/>
          <a:p>
            <a:r>
              <a:rPr b="0" i="1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fornian FB"/>
              </a:rPr>
              <a:t>Click to edit the title text format</a:t>
            </a:r>
            <a:endParaRPr b="0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1215000" y="2710800"/>
            <a:ext cx="4210200" cy="8406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eestyle Script"/>
              </a:rPr>
              <a:t>Click to add Text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Freestyle Script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28872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94812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95312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E18EEF4C-4E65-4817-A196-1479113BA406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360" y="360"/>
            <a:ext cx="10079640" cy="7559640"/>
          </a:xfrm>
          <a:prstGeom prst="rect">
            <a:avLst/>
          </a:prstGeom>
          <a:ln w="2160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i="1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fornian FB"/>
              </a:rPr>
              <a:t>Click to edit the title text format</a:t>
            </a:r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i="1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fornian FB"/>
              </a:rPr>
              <a:t>Click to edit the outline text format</a:t>
            </a:r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  <a:p>
            <a:pPr lvl="1" marL="864000" indent="-324000">
              <a:spcAft>
                <a:spcPts val="1134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i="1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fornian FB"/>
              </a:rPr>
              <a:t>Second Outline Level</a:t>
            </a:r>
            <a:endParaRPr b="0" i="1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  <a:p>
            <a:pPr lvl="2" marL="1296000" indent="-288000"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i="1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fornian FB"/>
              </a:rPr>
              <a:t>Third Outline Level</a:t>
            </a:r>
            <a:endParaRPr b="0" i="1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  <a:p>
            <a:pPr lvl="3" marL="1728000" indent="-216000">
              <a:spcAft>
                <a:spcPts val="567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i="1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fornian FB"/>
              </a:rPr>
              <a:t>Fourth Outline Level</a:t>
            </a:r>
            <a:endParaRPr b="0" i="1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i="1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fornian FB"/>
              </a:rPr>
              <a:t>Fifth Outline Level</a:t>
            </a:r>
            <a:endParaRPr b="0" i="1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  <a:p>
            <a:pPr lvl="5" marL="2592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i="1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fornian FB"/>
              </a:rPr>
              <a:t>Sixth Outline Level</a:t>
            </a:r>
            <a:endParaRPr b="0" i="1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  <a:p>
            <a:pPr lvl="6" marL="3024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i="1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fornian FB"/>
              </a:rPr>
              <a:t>Seventh Outline Level</a:t>
            </a:r>
            <a:endParaRPr b="0" i="1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/>
          </p:nvPr>
        </p:nvSpPr>
        <p:spPr>
          <a:xfrm>
            <a:off x="28836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/>
          </p:nvPr>
        </p:nvSpPr>
        <p:spPr>
          <a:xfrm>
            <a:off x="394776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/>
          </p:nvPr>
        </p:nvSpPr>
        <p:spPr>
          <a:xfrm>
            <a:off x="795276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465F02F5-A351-4ADF-ACCC-BD73860F475A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1215000" y="1360800"/>
            <a:ext cx="4500000" cy="8647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i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1215000" y="2314800"/>
            <a:ext cx="2442600" cy="57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Freestyle Script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504000" y="850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i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504000" y="2273040"/>
            <a:ext cx="9071640" cy="3627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i="1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fornian FB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2023-09-04T10:57:39Z</dcterms:created>
  <dc:creator/>
  <dc:description>Background design by Yun Chao Xu. Template implementation by Xin Li. 
2013/1/9</dc:description>
  <cp:keywords>Apache OpenOffice business</cp:keywords>
  <dc:language>en-US</dc:language>
  <cp:lastModifiedBy/>
  <cp:revision>1</cp:revision>
  <dc:subject>Presentation Template Design-10</dc:subject>
  <dc:title>Presentation Template Design-10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 </vt:lpwstr>
  </property>
</Properties>
</file>