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_rels/presentation.xml.rels" ContentType="application/vnd.openxmlformats-package.relationships+xml"/>
  <Override PartName="/ppt/media/image2.jpeg" ContentType="image/jpeg"/>
  <Override PartName="/ppt/media/image1.jpeg" ContentType="image/jpeg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805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563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2273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15268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4563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2273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63804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504000" y="4563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1440" cy="754380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734400" y="2518200"/>
            <a:ext cx="8686800" cy="1353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2972880" y="3889800"/>
            <a:ext cx="4210200" cy="840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add Text</a:t>
            </a:r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28872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94812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95312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B98CF6AD-A54F-416C-B840-9DBC06ECA683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-3960" y="0"/>
            <a:ext cx="10085400" cy="7560000"/>
          </a:xfrm>
          <a:prstGeom prst="rect">
            <a:avLst/>
          </a:prstGeom>
          <a:ln w="2160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805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3200" spc="-1" strike="noStrike">
                <a:solidFill>
                  <a:srgbClr val="3399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2273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1111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11111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/>
          </p:nvPr>
        </p:nvSpPr>
        <p:spPr>
          <a:xfrm>
            <a:off x="288360" y="6995160"/>
            <a:ext cx="167760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3947760" y="6995160"/>
            <a:ext cx="20232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7952760" y="6995160"/>
            <a:ext cx="180324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CDB2B948-C3D3-4333-A4DA-DD9912B46348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734400" y="2518200"/>
            <a:ext cx="8686800" cy="1354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2972880" y="3889800"/>
            <a:ext cx="4210200" cy="840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04000" y="850320"/>
            <a:ext cx="9071640" cy="117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en-US" sz="3200" spc="-1" strike="noStrike">
              <a:solidFill>
                <a:srgbClr val="3399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04000" y="2273040"/>
            <a:ext cx="9071640" cy="36273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endParaRPr b="0" lang="en-US" sz="2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2023-09-04T10:50:18Z</dcterms:created>
  <dc:creator/>
  <dc:description>Background design by Yun Chao Xu. Template implementation by Xin Li. 
2012/11/1</dc:description>
  <cp:keywords>Apache OpenOffice business</cp:keywords>
  <dc:language>en-US</dc:language>
  <cp:lastModifiedBy/>
  <cp:revision>1</cp:revision>
  <dc:subject>Presentation Template Design-2</dc:subject>
  <dc:title>Presentation Template Design-2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 </vt:lpwstr>
  </property>
</Properties>
</file>