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360" y="360"/>
            <a:ext cx="10058040" cy="754344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1215000" y="2743200"/>
            <a:ext cx="5643000" cy="13539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1215000" y="4114800"/>
            <a:ext cx="4210200" cy="8406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Click to add Text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28872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94812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95312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7CF6E5EB-A572-45B6-9E09-51CDAB3DAEB4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0" y="360"/>
            <a:ext cx="10080000" cy="7560000"/>
          </a:xfrm>
          <a:prstGeom prst="rect">
            <a:avLst/>
          </a:prstGeom>
          <a:ln w="2160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Click to edit the title text format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Click to edit the outline text format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  <a:p>
            <a:pPr lvl="1" marL="864000" indent="-324000">
              <a:spcAft>
                <a:spcPts val="1134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  <a:p>
            <a:pPr lvl="2" marL="1296000" indent="-288000"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  <a:p>
            <a:pPr lvl="3" marL="1728000" indent="-216000">
              <a:spcAft>
                <a:spcPts val="567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  <a:p>
            <a:pPr lvl="4" marL="2160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  <a:p>
            <a:pPr lvl="5" marL="2592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  <a:p>
            <a:pPr lvl="6" marL="3024000" indent="-216000"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/>
          </p:nvPr>
        </p:nvSpPr>
        <p:spPr>
          <a:xfrm>
            <a:off x="28836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/>
          </p:nvPr>
        </p:nvSpPr>
        <p:spPr>
          <a:xfrm>
            <a:off x="394776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795276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AE80F576-256B-456C-8E52-7545397062BB}" type="slidenum"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1215000" y="2743200"/>
            <a:ext cx="5643000" cy="1354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1215000" y="4114800"/>
            <a:ext cx="4210200" cy="84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504000" y="85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04000" y="2273040"/>
            <a:ext cx="9071640" cy="3627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Segoe UI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2023-09-04T10:44:46Z</dcterms:created>
  <dc:creator/>
  <dc:description>Background design by Yun Chao Xu. Template implementation by Xin Li. 
2012/11/1</dc:description>
  <cp:keywords>Apache OpenOffice business</cp:keywords>
  <dc:language>en-US</dc:language>
  <cp:lastModifiedBy/>
  <cp:revision>1</cp:revision>
  <dc:subject>Presentation Template Design-3</dc:subject>
  <dc:title>Presentation Template Design-3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